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webp" ContentType="image/p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notesSlides/notesSlide2.xml" ContentType="application/vnd.openxmlformats-officedocument.presentationml.notesSlide+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notesSlides/notesSlide3.xml" ContentType="application/vnd.openxmlformats-officedocument.presentationml.notesSlide+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notesSlides/notesSlide4.xml" ContentType="application/vnd.openxmlformats-officedocument.presentationml.notesSlide+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notesSlides/notesSlide5.xml" ContentType="application/vnd.openxmlformats-officedocument.presentationml.notesSlide+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notesSlides/notesSlide6.xml" ContentType="application/vnd.openxmlformats-officedocument.presentationml.notesSlide+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notesSlides/notesSlide8.xml" ContentType="application/vnd.openxmlformats-officedocument.presentationml.notesSlide+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notesSlides/notesSlide9.xml" ContentType="application/vnd.openxmlformats-officedocument.presentationml.notesSlide+xml"/>
  <Override PartName="/ppt/tags/tag56.xml" ContentType="application/vnd.openxmlformats-officedocument.presentationml.tags+xml"/>
  <Override PartName="/ppt/tags/tag57.xml" ContentType="application/vnd.openxmlformats-officedocument.presentationml.tags+xml"/>
  <Override PartName="/ppt/notesSlides/notesSlide10.xml" ContentType="application/vnd.openxmlformats-officedocument.presentationml.notesSlide+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notesSlides/notesSlide11.xml" ContentType="application/vnd.openxmlformats-officedocument.presentationml.notesSlide+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notesSlides/notesSlide12.xml" ContentType="application/vnd.openxmlformats-officedocument.presentationml.notesSlide+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notesSlides/notesSlide13.xml" ContentType="application/vnd.openxmlformats-officedocument.presentationml.notesSlide+xml"/>
  <Override PartName="/ppt/tags/tag82.xml" ContentType="application/vnd.openxmlformats-officedocument.presentationml.tags+xml"/>
  <Override PartName="/ppt/tags/tag83.xml" ContentType="application/vnd.openxmlformats-officedocument.presentationml.tags+xml"/>
  <Override PartName="/ppt/notesSlides/notesSlide14.xml" ContentType="application/vnd.openxmlformats-officedocument.presentationml.notesSlide+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notesSlides/notesSlide15.xml" ContentType="application/vnd.openxmlformats-officedocument.presentationml.notesSlide+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notesSlides/notesSlide16.xml" ContentType="application/vnd.openxmlformats-officedocument.presentationml.notesSlide+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notesSlides/notesSlide17.xml" ContentType="application/vnd.openxmlformats-officedocument.presentationml.notesSlide+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notesSlides/notesSlide18.xml" ContentType="application/vnd.openxmlformats-officedocument.presentationml.notesSlide+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notesSlides/notesSlide19.xml" ContentType="application/vnd.openxmlformats-officedocument.presentationml.notesSlide+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notesSlides/notesSlide20.xml" ContentType="application/vnd.openxmlformats-officedocument.presentationml.notesSlide+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notesSlides/notesSlide21.xml" ContentType="application/vnd.openxmlformats-officedocument.presentationml.notesSlide+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notesSlides/notesSlide22.xml" ContentType="application/vnd.openxmlformats-officedocument.presentationml.notesSlide+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notesSlides/notesSlide23.xml" ContentType="application/vnd.openxmlformats-officedocument.presentationml.notesSlide+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notesSlides/notesSlide24.xml" ContentType="application/vnd.openxmlformats-officedocument.presentationml.notesSlide+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notesSlides/notesSlide27.xml" ContentType="application/vnd.openxmlformats-officedocument.presentationml.notesSlide+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notesSlides/notesSlide28.xml" ContentType="application/vnd.openxmlformats-officedocument.presentationml.notesSlide+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notesSlides/notesSlide29.xml" ContentType="application/vnd.openxmlformats-officedocument.presentationml.notesSlide+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notesSlides/notesSlide32.xml" ContentType="application/vnd.openxmlformats-officedocument.presentationml.notesSlide+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notesSlides/notesSlide33.xml" ContentType="application/vnd.openxmlformats-officedocument.presentationml.notesSlide+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notesSlides/notesSlide36.xml" ContentType="application/vnd.openxmlformats-officedocument.presentationml.notesSlide+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notesSlides/notesSlide37.xml" ContentType="application/vnd.openxmlformats-officedocument.presentationml.notesSlide+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notesSlides/notesSlide38.xml" ContentType="application/vnd.openxmlformats-officedocument.presentationml.notesSlide+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notesSlides/notesSlide41.xml" ContentType="application/vnd.openxmlformats-officedocument.presentationml.notesSlide+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notesSlides/notesSlide44.xml" ContentType="application/vnd.openxmlformats-officedocument.presentationml.notesSlide+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notesSlides/notesSlide47.xml" ContentType="application/vnd.openxmlformats-officedocument.presentationml.notesSlide+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notesSlides/notesSlide48.xml" ContentType="application/vnd.openxmlformats-officedocument.presentationml.notesSlide+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notesSlides/notesSlide49.xml" ContentType="application/vnd.openxmlformats-officedocument.presentationml.notesSlide+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notesSlides/notesSlide50.xml" ContentType="application/vnd.openxmlformats-officedocument.presentationml.notesSlide+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notesSlides/notesSlide51.xml" ContentType="application/vnd.openxmlformats-officedocument.presentationml.notesSlide+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notesSlides/notesSlide52.xml" ContentType="application/vnd.openxmlformats-officedocument.presentationml.notesSlide+xml"/>
  <Override PartName="/ppt/tags/tag242.xml" ContentType="application/vnd.openxmlformats-officedocument.presentationml.tags+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notesSlides/notesSlide56.xml" ContentType="application/vnd.openxmlformats-officedocument.presentationml.notesSlide+xml"/>
  <Override PartName="/ppt/tags/tag252.xml" ContentType="application/vnd.openxmlformats-officedocument.presentationml.tags+xml"/>
  <Override PartName="/ppt/tags/tag253.xml" ContentType="application/vnd.openxmlformats-officedocument.presentationml.tags+xml"/>
  <Override PartName="/ppt/notesSlides/notesSlide57.xml" ContentType="application/vnd.openxmlformats-officedocument.presentationml.notesSlide+xml"/>
  <Override PartName="/ppt/tags/tag254.xml" ContentType="application/vnd.openxmlformats-officedocument.presentationml.tags+xml"/>
  <Override PartName="/ppt/tags/tag255.xml" ContentType="application/vnd.openxmlformats-officedocument.presentationml.tags+xml"/>
  <Override PartName="/ppt/notesSlides/notesSlide58.xml" ContentType="application/vnd.openxmlformats-officedocument.presentationml.notesSlide+xml"/>
  <Override PartName="/ppt/tags/tag256.xml" ContentType="application/vnd.openxmlformats-officedocument.presentationml.tags+xml"/>
  <Override PartName="/ppt/tags/tag257.xml" ContentType="application/vnd.openxmlformats-officedocument.presentationml.tags+xml"/>
  <Override PartName="/ppt/notesSlides/notesSlide59.xml" ContentType="application/vnd.openxmlformats-officedocument.presentationml.notesSlide+xml"/>
  <Override PartName="/ppt/tags/tag258.xml" ContentType="application/vnd.openxmlformats-officedocument.presentationml.tags+xml"/>
  <Override PartName="/ppt/tags/tag259.xml" ContentType="application/vnd.openxmlformats-officedocument.presentationml.tags+xml"/>
  <Override PartName="/ppt/notesSlides/notesSlide60.xml" ContentType="application/vnd.openxmlformats-officedocument.presentationml.notesSlide+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notesSlides/notesSlide61.xml" ContentType="application/vnd.openxmlformats-officedocument.presentationml.notesSlide+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notesSlides/notesSlide62.xml" ContentType="application/vnd.openxmlformats-officedocument.presentationml.notesSlide+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notesSlides/notesSlide63.xml" ContentType="application/vnd.openxmlformats-officedocument.presentationml.notesSlide+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notesSlides/notesSlide64.xml" ContentType="application/vnd.openxmlformats-officedocument.presentationml.notesSlide+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notesSlides/notesSlide65.xml" ContentType="application/vnd.openxmlformats-officedocument.presentationml.notesSlide+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notesSlides/notesSlide66.xml" ContentType="application/vnd.openxmlformats-officedocument.presentationml.notesSlide+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notesSlides/notesSlide67.xml" ContentType="application/vnd.openxmlformats-officedocument.presentationml.notesSlide+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notesSlides/notesSlide6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69" r:id="rId4"/>
  </p:sldMasterIdLst>
  <p:notesMasterIdLst>
    <p:notesMasterId r:id="rId74"/>
  </p:notesMasterIdLst>
  <p:handoutMasterIdLst>
    <p:handoutMasterId r:id="rId75"/>
  </p:handoutMasterIdLst>
  <p:sldIdLst>
    <p:sldId id="257" r:id="rId5"/>
    <p:sldId id="258" r:id="rId6"/>
    <p:sldId id="259" r:id="rId7"/>
    <p:sldId id="268" r:id="rId8"/>
    <p:sldId id="283" r:id="rId9"/>
    <p:sldId id="279" r:id="rId10"/>
    <p:sldId id="269" r:id="rId11"/>
    <p:sldId id="337" r:id="rId12"/>
    <p:sldId id="281" r:id="rId13"/>
    <p:sldId id="335" r:id="rId14"/>
    <p:sldId id="264" r:id="rId15"/>
    <p:sldId id="336" r:id="rId16"/>
    <p:sldId id="282" r:id="rId17"/>
    <p:sldId id="303" r:id="rId18"/>
    <p:sldId id="319" r:id="rId19"/>
    <p:sldId id="311" r:id="rId20"/>
    <p:sldId id="304" r:id="rId21"/>
    <p:sldId id="340" r:id="rId22"/>
    <p:sldId id="339" r:id="rId23"/>
    <p:sldId id="305" r:id="rId24"/>
    <p:sldId id="330" r:id="rId25"/>
    <p:sldId id="308" r:id="rId26"/>
    <p:sldId id="310" r:id="rId27"/>
    <p:sldId id="342" r:id="rId28"/>
    <p:sldId id="315" r:id="rId29"/>
    <p:sldId id="347" r:id="rId30"/>
    <p:sldId id="312" r:id="rId31"/>
    <p:sldId id="313" r:id="rId32"/>
    <p:sldId id="314" r:id="rId33"/>
    <p:sldId id="317" r:id="rId34"/>
    <p:sldId id="348" r:id="rId35"/>
    <p:sldId id="316" r:id="rId36"/>
    <p:sldId id="318" r:id="rId37"/>
    <p:sldId id="321" r:id="rId38"/>
    <p:sldId id="349" r:id="rId39"/>
    <p:sldId id="320" r:id="rId40"/>
    <p:sldId id="323" r:id="rId41"/>
    <p:sldId id="352" r:id="rId42"/>
    <p:sldId id="322" r:id="rId43"/>
    <p:sldId id="324" r:id="rId44"/>
    <p:sldId id="350" r:id="rId45"/>
    <p:sldId id="325" r:id="rId46"/>
    <p:sldId id="326" r:id="rId47"/>
    <p:sldId id="344" r:id="rId48"/>
    <p:sldId id="327" r:id="rId49"/>
    <p:sldId id="329" r:id="rId50"/>
    <p:sldId id="351" r:id="rId51"/>
    <p:sldId id="328" r:id="rId52"/>
    <p:sldId id="309" r:id="rId53"/>
    <p:sldId id="331" r:id="rId54"/>
    <p:sldId id="299" r:id="rId55"/>
    <p:sldId id="294" r:id="rId56"/>
    <p:sldId id="286" r:id="rId57"/>
    <p:sldId id="345" r:id="rId58"/>
    <p:sldId id="343" r:id="rId59"/>
    <p:sldId id="346" r:id="rId60"/>
    <p:sldId id="293" r:id="rId61"/>
    <p:sldId id="295" r:id="rId62"/>
    <p:sldId id="302" r:id="rId63"/>
    <p:sldId id="301" r:id="rId64"/>
    <p:sldId id="289" r:id="rId65"/>
    <p:sldId id="296" r:id="rId66"/>
    <p:sldId id="298" r:id="rId67"/>
    <p:sldId id="333" r:id="rId68"/>
    <p:sldId id="332" r:id="rId69"/>
    <p:sldId id="338" r:id="rId70"/>
    <p:sldId id="291" r:id="rId71"/>
    <p:sldId id="334" r:id="rId72"/>
    <p:sldId id="265" r:id="rId73"/>
  </p:sldIdLst>
  <p:sldSz cx="12192000" cy="6858000"/>
  <p:notesSz cx="6858000" cy="9144000"/>
  <p:custDataLst>
    <p:tags r:id="rId7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04040"/>
    <a:srgbClr val="7030A0"/>
    <a:srgbClr val="00B0F0"/>
    <a:srgbClr val="0070C0"/>
    <a:srgbClr val="37CB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419" autoAdjust="0"/>
    <p:restoredTop sz="63472" autoAdjust="0"/>
  </p:normalViewPr>
  <p:slideViewPr>
    <p:cSldViewPr snapToGrid="0" showGuides="1">
      <p:cViewPr varScale="1">
        <p:scale>
          <a:sx n="45" d="100"/>
          <a:sy n="45" d="100"/>
        </p:scale>
        <p:origin x="1398" y="30"/>
      </p:cViewPr>
      <p:guideLst>
        <p:guide orient="horz" pos="2160"/>
        <p:guide pos="3840"/>
      </p:guideLst>
    </p:cSldViewPr>
  </p:slideViewPr>
  <p:outlineViewPr>
    <p:cViewPr>
      <p:scale>
        <a:sx n="33" d="100"/>
        <a:sy n="33" d="100"/>
      </p:scale>
      <p:origin x="0" y="-8394"/>
    </p:cViewPr>
  </p:outlineViewPr>
  <p:notesTextViewPr>
    <p:cViewPr>
      <p:scale>
        <a:sx n="120" d="100"/>
        <a:sy n="120" d="100"/>
      </p:scale>
      <p:origin x="0" y="0"/>
    </p:cViewPr>
  </p:notesTextViewPr>
  <p:sorterViewPr>
    <p:cViewPr>
      <p:scale>
        <a:sx n="114" d="100"/>
        <a:sy n="114" d="100"/>
      </p:scale>
      <p:origin x="0" y="-1480"/>
    </p:cViewPr>
  </p:sorterViewPr>
  <p:notesViewPr>
    <p:cSldViewPr snapToGrid="0" showGuides="1">
      <p:cViewPr varScale="1">
        <p:scale>
          <a:sx n="56" d="100"/>
          <a:sy n="56" d="100"/>
        </p:scale>
        <p:origin x="1830"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tags" Target="tags/tag1.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notesMaster" Target="notesMasters/notesMaster1.xml"/><Relationship Id="rId79" Type="http://schemas.openxmlformats.org/officeDocument/2006/relationships/theme" Target="theme/theme1.xml"/><Relationship Id="rId5" Type="http://schemas.openxmlformats.org/officeDocument/2006/relationships/slide" Target="slides/slide1.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s>
</file>

<file path=ppt/diagrams/_rels/data1.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svg"/><Relationship Id="rId1" Type="http://schemas.openxmlformats.org/officeDocument/2006/relationships/image" Target="../media/image15.png"/><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 Id="rId9" Type="http://schemas.openxmlformats.org/officeDocument/2006/relationships/image" Target="../media/image23.jpg"/></Relationships>
</file>

<file path=ppt/diagrams/_rels/drawing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22.svg"/><Relationship Id="rId7" Type="http://schemas.openxmlformats.org/officeDocument/2006/relationships/image" Target="../media/image18.svg"/><Relationship Id="rId2" Type="http://schemas.openxmlformats.org/officeDocument/2006/relationships/image" Target="../media/image21.png"/><Relationship Id="rId1" Type="http://schemas.openxmlformats.org/officeDocument/2006/relationships/image" Target="../media/image23.jpg"/><Relationship Id="rId6" Type="http://schemas.openxmlformats.org/officeDocument/2006/relationships/image" Target="../media/image17.png"/><Relationship Id="rId5" Type="http://schemas.openxmlformats.org/officeDocument/2006/relationships/image" Target="../media/image16.svg"/><Relationship Id="rId4" Type="http://schemas.openxmlformats.org/officeDocument/2006/relationships/image" Target="../media/image15.png"/><Relationship Id="rId9" Type="http://schemas.openxmlformats.org/officeDocument/2006/relationships/image" Target="../media/image20.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E66DF81-7101-4A14-8D46-80397E9ADA20}" type="doc">
      <dgm:prSet loTypeId="urn:microsoft.com/office/officeart/2008/layout/CircularPictureCallout" loCatId="picture" qsTypeId="urn:microsoft.com/office/officeart/2005/8/quickstyle/simple5" qsCatId="simple" csTypeId="urn:microsoft.com/office/officeart/2005/8/colors/accent1_2" csCatId="accent1" phldr="1"/>
      <dgm:spPr/>
      <dgm:t>
        <a:bodyPr/>
        <a:lstStyle/>
        <a:p>
          <a:endParaRPr lang="fr-FR"/>
        </a:p>
      </dgm:t>
    </dgm:pt>
    <dgm:pt modelId="{4D1F2DD6-9E13-46D8-96E4-84C4D21541AF}">
      <dgm:prSet phldrT="[Texte]"/>
      <dgm:spPr/>
      <dgm:t>
        <a:bodyPr/>
        <a:lstStyle/>
        <a:p>
          <a:r>
            <a:rPr lang="fr-CA" noProof="0" dirty="0"/>
            <a:t>Plus de </a:t>
          </a:r>
          <a:r>
            <a:rPr lang="fr-CA" b="1" noProof="0" dirty="0">
              <a:solidFill>
                <a:schemeClr val="tx2"/>
              </a:solidFill>
            </a:rPr>
            <a:t>11 000 </a:t>
          </a:r>
          <a:r>
            <a:rPr lang="fr-CA" noProof="0" dirty="0"/>
            <a:t>ressources en </a:t>
          </a:r>
          <a:r>
            <a:rPr lang="fr-CA" b="1" noProof="0" dirty="0"/>
            <a:t>français</a:t>
          </a:r>
        </a:p>
      </dgm:t>
    </dgm:pt>
    <dgm:pt modelId="{8B78B6E4-E76E-4728-9E2D-441ADF521A3E}" type="parTrans" cxnId="{01B933FB-4EA6-40A3-B217-EA648A336322}">
      <dgm:prSet/>
      <dgm:spPr/>
      <dgm:t>
        <a:bodyPr/>
        <a:lstStyle/>
        <a:p>
          <a:endParaRPr lang="fr-FR"/>
        </a:p>
      </dgm:t>
    </dgm:pt>
    <dgm:pt modelId="{63CB77F2-A7FE-42EC-9466-28AF0463185E}" type="sibTrans" cxnId="{01B933FB-4EA6-40A3-B217-EA648A336322}">
      <dgm:prSet/>
      <dgm:spPr>
        <a:blipFill>
          <a:blip xmlns:r="http://schemas.openxmlformats.org/officeDocument/2006/relationships" r:embed="rId1">
            <a:duotone>
              <a:schemeClr val="bg2">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dgm:spPr>
      <dgm:t>
        <a:bodyPr/>
        <a:lstStyle/>
        <a:p>
          <a:endParaRPr lang="fr-FR">
            <a:solidFill>
              <a:schemeClr val="accent3"/>
            </a:solidFill>
          </a:endParaRPr>
        </a:p>
      </dgm:t>
      <dgm:extLst>
        <a:ext uri="{E40237B7-FDA0-4F09-8148-C483321AD2D9}">
          <dgm14:cNvPr xmlns:dgm14="http://schemas.microsoft.com/office/drawing/2010/diagram" id="0" name="" descr="Liste"/>
        </a:ext>
      </dgm:extLst>
    </dgm:pt>
    <dgm:pt modelId="{4C745AB3-96E5-4B96-8346-37727E12C713}">
      <dgm:prSet phldrT="[Texte]"/>
      <dgm:spPr/>
      <dgm:t>
        <a:bodyPr/>
        <a:lstStyle/>
        <a:p>
          <a:r>
            <a:rPr lang="fr-CA" b="1" noProof="0" dirty="0">
              <a:solidFill>
                <a:schemeClr val="accent2"/>
              </a:solidFill>
            </a:rPr>
            <a:t>Gratuit</a:t>
          </a:r>
          <a:r>
            <a:rPr lang="fr-CA" b="1" noProof="0" dirty="0"/>
            <a:t> </a:t>
          </a:r>
          <a:r>
            <a:rPr lang="fr-CA" noProof="0" dirty="0"/>
            <a:t>(pendant et après vos études)</a:t>
          </a:r>
        </a:p>
      </dgm:t>
    </dgm:pt>
    <dgm:pt modelId="{FE032CE7-2C2F-4CEF-B9EA-5387033C22E9}" type="parTrans" cxnId="{E3903423-0A07-4816-B4AC-9B286A676193}">
      <dgm:prSet/>
      <dgm:spPr/>
      <dgm:t>
        <a:bodyPr/>
        <a:lstStyle/>
        <a:p>
          <a:endParaRPr lang="fr-FR"/>
        </a:p>
      </dgm:t>
    </dgm:pt>
    <dgm:pt modelId="{4F3A9D63-F447-4865-B39D-99EF883CDCDB}" type="sibTrans" cxnId="{E3903423-0A07-4816-B4AC-9B286A676193}">
      <dgm:prSet/>
      <dgm:spPr>
        <a:blipFill>
          <a:blip xmlns:r="http://schemas.openxmlformats.org/officeDocument/2006/relationships" r:embed="rId3">
            <a:duotone>
              <a:schemeClr val="accent2">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t>
        <a:bodyPr/>
        <a:lstStyle/>
        <a:p>
          <a:endParaRPr lang="fr-FR"/>
        </a:p>
      </dgm:t>
      <dgm:extLst>
        <a:ext uri="{E40237B7-FDA0-4F09-8148-C483321AD2D9}">
          <dgm14:cNvPr xmlns:dgm14="http://schemas.microsoft.com/office/drawing/2010/diagram" id="0" name="" descr="Tête avec engrenages"/>
        </a:ext>
      </dgm:extLst>
    </dgm:pt>
    <dgm:pt modelId="{70BC5D09-DB8C-4C05-803B-401FCC28F851}">
      <dgm:prSet phldrT="[Texte]"/>
      <dgm:spPr/>
      <dgm:t>
        <a:bodyPr/>
        <a:lstStyle/>
        <a:p>
          <a:r>
            <a:rPr lang="fr-CA" b="1" i="0" noProof="0" dirty="0">
              <a:solidFill>
                <a:schemeClr val="accent3"/>
              </a:solidFill>
            </a:rPr>
            <a:t>Accessible</a:t>
          </a:r>
          <a:r>
            <a:rPr lang="fr-CA" noProof="0" dirty="0"/>
            <a:t> partout et en tout temps</a:t>
          </a:r>
        </a:p>
      </dgm:t>
    </dgm:pt>
    <dgm:pt modelId="{0C43E0B2-6F6D-47CB-9F66-E2958C9C2DE7}" type="parTrans" cxnId="{EB18AB7E-83B9-4FC0-8359-8D28819C67C0}">
      <dgm:prSet/>
      <dgm:spPr/>
      <dgm:t>
        <a:bodyPr/>
        <a:lstStyle/>
        <a:p>
          <a:endParaRPr lang="fr-FR"/>
        </a:p>
      </dgm:t>
    </dgm:pt>
    <dgm:pt modelId="{14E60282-4B07-4415-91D5-0F41083824FF}" type="sibTrans" cxnId="{EB18AB7E-83B9-4FC0-8359-8D28819C67C0}">
      <dgm:prSet/>
      <dgm:spPr>
        <a:blipFill>
          <a:blip xmlns:r="http://schemas.openxmlformats.org/officeDocument/2006/relationships" r:embed="rId5">
            <a:duotone>
              <a:schemeClr val="accent3">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dgm:spPr>
      <dgm:t>
        <a:bodyPr/>
        <a:lstStyle/>
        <a:p>
          <a:endParaRPr lang="fr-FR"/>
        </a:p>
      </dgm:t>
      <dgm:extLst>
        <a:ext uri="{E40237B7-FDA0-4F09-8148-C483321AD2D9}">
          <dgm14:cNvPr xmlns:dgm14="http://schemas.microsoft.com/office/drawing/2010/diagram" id="0" name="" descr="Cible"/>
        </a:ext>
      </dgm:extLst>
    </dgm:pt>
    <dgm:pt modelId="{EB71C87C-2E1C-4075-8265-CAE487789407}">
      <dgm:prSet phldrT="[Texte]"/>
      <dgm:spPr/>
      <dgm:t>
        <a:bodyPr/>
        <a:lstStyle/>
        <a:p>
          <a:r>
            <a:rPr lang="fr-CA" b="1" noProof="0" dirty="0">
              <a:solidFill>
                <a:schemeClr val="accent1"/>
              </a:solidFill>
            </a:rPr>
            <a:t>Domaines de droit </a:t>
          </a:r>
          <a:r>
            <a:rPr lang="fr-CA" noProof="0" dirty="0"/>
            <a:t>variés </a:t>
          </a:r>
        </a:p>
      </dgm:t>
    </dgm:pt>
    <dgm:pt modelId="{A16ADEA5-64FC-4B54-BAB1-A91692485F5D}" type="parTrans" cxnId="{06A39B36-28E2-42B7-8231-3DB510F86729}">
      <dgm:prSet/>
      <dgm:spPr/>
      <dgm:t>
        <a:bodyPr/>
        <a:lstStyle/>
        <a:p>
          <a:endParaRPr lang="fr-FR"/>
        </a:p>
      </dgm:t>
    </dgm:pt>
    <dgm:pt modelId="{AD0BB12C-873E-4406-AAD0-CCC3B1AF4FEB}" type="sibTrans" cxnId="{06A39B36-28E2-42B7-8231-3DB510F86729}">
      <dgm:prSet/>
      <dgm:spPr>
        <a:blipFill>
          <a:blip xmlns:r="http://schemas.openxmlformats.org/officeDocument/2006/relationships" r:embed="rId7">
            <a:duotone>
              <a:schemeClr val="accent1">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dgm:spPr>
      <dgm:t>
        <a:bodyPr/>
        <a:lstStyle/>
        <a:p>
          <a:endParaRPr lang="fr-FR"/>
        </a:p>
      </dgm:t>
      <dgm:extLst>
        <a:ext uri="{E40237B7-FDA0-4F09-8148-C483321AD2D9}">
          <dgm14:cNvPr xmlns:dgm14="http://schemas.microsoft.com/office/drawing/2010/diagram" id="0" name="" descr="Livres"/>
        </a:ext>
      </dgm:extLst>
    </dgm:pt>
    <dgm:pt modelId="{4DD13AC0-7E25-4572-A708-6E0C951AF801}">
      <dgm:prSet phldrT="[Texte]"/>
      <dgm:spPr/>
      <dgm:t>
        <a:bodyPr/>
        <a:lstStyle/>
        <a:p>
          <a:endParaRPr lang="fr-CA" noProof="0" dirty="0"/>
        </a:p>
      </dgm:t>
    </dgm:pt>
    <dgm:pt modelId="{075B213C-B511-4AE6-946D-E57A949B7BA8}" type="parTrans" cxnId="{2795FBED-425C-4EA2-AFA6-44F25FECD563}">
      <dgm:prSet/>
      <dgm:spPr/>
      <dgm:t>
        <a:bodyPr/>
        <a:lstStyle/>
        <a:p>
          <a:endParaRPr lang="fr-FR"/>
        </a:p>
      </dgm:t>
    </dgm:pt>
    <dgm:pt modelId="{2C446DF3-E3BA-4C9B-9CC1-80CE5B4DB7BA}" type="sibTrans" cxnId="{2795FBED-425C-4EA2-AFA6-44F25FECD563}">
      <dgm:prSet/>
      <dgm:spPr>
        <a:blipFill>
          <a:blip xmlns:r="http://schemas.openxmlformats.org/officeDocument/2006/relationships" r:embed="rId9">
            <a:extLst>
              <a:ext uri="{28A0092B-C50C-407E-A947-70E740481C1C}">
                <a14:useLocalDpi xmlns:a14="http://schemas.microsoft.com/office/drawing/2010/main" val="0"/>
              </a:ext>
            </a:extLst>
          </a:blip>
          <a:srcRect/>
          <a:stretch>
            <a:fillRect l="-25000" r="-25000"/>
          </a:stretch>
        </a:blipFill>
      </dgm:spPr>
      <dgm:t>
        <a:bodyPr/>
        <a:lstStyle/>
        <a:p>
          <a:endParaRPr lang="fr-FR"/>
        </a:p>
      </dgm:t>
    </dgm:pt>
    <dgm:pt modelId="{DE0C68C8-8729-4C19-9094-0B9041F1F9C7}" type="pres">
      <dgm:prSet presAssocID="{6E66DF81-7101-4A14-8D46-80397E9ADA20}" presName="Name0" presStyleCnt="0">
        <dgm:presLayoutVars>
          <dgm:chMax val="7"/>
          <dgm:chPref val="7"/>
          <dgm:dir/>
        </dgm:presLayoutVars>
      </dgm:prSet>
      <dgm:spPr/>
    </dgm:pt>
    <dgm:pt modelId="{74B5F0D9-69E0-4366-AFED-521C8EEF5031}" type="pres">
      <dgm:prSet presAssocID="{6E66DF81-7101-4A14-8D46-80397E9ADA20}" presName="Name1" presStyleCnt="0"/>
      <dgm:spPr/>
    </dgm:pt>
    <dgm:pt modelId="{D3100F7C-C971-4175-BCA6-FA2678FED1FD}" type="pres">
      <dgm:prSet presAssocID="{2C446DF3-E3BA-4C9B-9CC1-80CE5B4DB7BA}" presName="picture_1" presStyleCnt="0"/>
      <dgm:spPr/>
    </dgm:pt>
    <dgm:pt modelId="{D9CEEB8F-F838-4290-8EE5-A61A2B285A6A}" type="pres">
      <dgm:prSet presAssocID="{2C446DF3-E3BA-4C9B-9CC1-80CE5B4DB7BA}" presName="pictureRepeatNode" presStyleLbl="alignImgPlace1" presStyleIdx="0" presStyleCnt="5"/>
      <dgm:spPr/>
    </dgm:pt>
    <dgm:pt modelId="{645795B4-6429-46C4-BDD8-418ED36187E8}" type="pres">
      <dgm:prSet presAssocID="{4DD13AC0-7E25-4572-A708-6E0C951AF801}" presName="text_1" presStyleLbl="node1" presStyleIdx="0" presStyleCnt="0">
        <dgm:presLayoutVars>
          <dgm:bulletEnabled val="1"/>
        </dgm:presLayoutVars>
      </dgm:prSet>
      <dgm:spPr/>
    </dgm:pt>
    <dgm:pt modelId="{FA8EE290-9605-48F5-88B6-86FD183FC82F}" type="pres">
      <dgm:prSet presAssocID="{AD0BB12C-873E-4406-AAD0-CCC3B1AF4FEB}" presName="picture_2" presStyleCnt="0"/>
      <dgm:spPr/>
    </dgm:pt>
    <dgm:pt modelId="{8C66D29B-CF8D-4303-AE4A-2E6123FD5700}" type="pres">
      <dgm:prSet presAssocID="{AD0BB12C-873E-4406-AAD0-CCC3B1AF4FEB}" presName="pictureRepeatNode" presStyleLbl="alignImgPlace1" presStyleIdx="1" presStyleCnt="5"/>
      <dgm:spPr/>
    </dgm:pt>
    <dgm:pt modelId="{21C31221-08FD-4E2B-AD19-4AFFE7AC83DD}" type="pres">
      <dgm:prSet presAssocID="{EB71C87C-2E1C-4075-8265-CAE487789407}" presName="line_2" presStyleLbl="parChTrans1D1" presStyleIdx="0" presStyleCnt="4" custLinFactNeighborX="-9384"/>
      <dgm:spPr/>
    </dgm:pt>
    <dgm:pt modelId="{7A84953B-9897-4AF8-BB24-237C6D8C0097}" type="pres">
      <dgm:prSet presAssocID="{EB71C87C-2E1C-4075-8265-CAE487789407}" presName="textparent_2" presStyleLbl="node1" presStyleIdx="0" presStyleCnt="0"/>
      <dgm:spPr/>
    </dgm:pt>
    <dgm:pt modelId="{C37AA9AF-3FCA-40AE-89AB-BED3A3641949}" type="pres">
      <dgm:prSet presAssocID="{EB71C87C-2E1C-4075-8265-CAE487789407}" presName="text_2" presStyleLbl="revTx" presStyleIdx="0" presStyleCnt="4">
        <dgm:presLayoutVars>
          <dgm:bulletEnabled val="1"/>
        </dgm:presLayoutVars>
      </dgm:prSet>
      <dgm:spPr/>
    </dgm:pt>
    <dgm:pt modelId="{5590BAAF-084A-4460-A7A4-3D8A9132041B}" type="pres">
      <dgm:prSet presAssocID="{63CB77F2-A7FE-42EC-9466-28AF0463185E}" presName="picture_3" presStyleCnt="0"/>
      <dgm:spPr/>
    </dgm:pt>
    <dgm:pt modelId="{B61AEBA6-A675-4193-A6AF-42D6F7A50F72}" type="pres">
      <dgm:prSet presAssocID="{63CB77F2-A7FE-42EC-9466-28AF0463185E}" presName="pictureRepeatNode" presStyleLbl="alignImgPlace1" presStyleIdx="2" presStyleCnt="5"/>
      <dgm:spPr/>
    </dgm:pt>
    <dgm:pt modelId="{98938D37-9FF3-48C4-9CDC-1C973564A87A}" type="pres">
      <dgm:prSet presAssocID="{4D1F2DD6-9E13-46D8-96E4-84C4D21541AF}" presName="line_3" presStyleLbl="parChTrans1D1" presStyleIdx="1" presStyleCnt="4" custLinFactNeighborX="-8200"/>
      <dgm:spPr/>
    </dgm:pt>
    <dgm:pt modelId="{9AE5BA12-92CC-4F3C-9908-1426ABEDD5CA}" type="pres">
      <dgm:prSet presAssocID="{4D1F2DD6-9E13-46D8-96E4-84C4D21541AF}" presName="textparent_3" presStyleLbl="node1" presStyleIdx="0" presStyleCnt="0"/>
      <dgm:spPr/>
    </dgm:pt>
    <dgm:pt modelId="{3E5EC9C6-BF6F-427C-B6BF-2E0C29E1D51F}" type="pres">
      <dgm:prSet presAssocID="{4D1F2DD6-9E13-46D8-96E4-84C4D21541AF}" presName="text_3" presStyleLbl="revTx" presStyleIdx="1" presStyleCnt="4" custScaleX="191676" custLinFactNeighborY="4017">
        <dgm:presLayoutVars>
          <dgm:bulletEnabled val="1"/>
        </dgm:presLayoutVars>
      </dgm:prSet>
      <dgm:spPr/>
    </dgm:pt>
    <dgm:pt modelId="{7BD24CF0-2443-444D-A1A6-6EC0978E4B0E}" type="pres">
      <dgm:prSet presAssocID="{4F3A9D63-F447-4865-B39D-99EF883CDCDB}" presName="picture_4" presStyleCnt="0"/>
      <dgm:spPr/>
    </dgm:pt>
    <dgm:pt modelId="{F6D7B150-35FB-4A68-A218-6A80018DC81C}" type="pres">
      <dgm:prSet presAssocID="{4F3A9D63-F447-4865-B39D-99EF883CDCDB}" presName="pictureRepeatNode" presStyleLbl="alignImgPlace1" presStyleIdx="3" presStyleCnt="5"/>
      <dgm:spPr/>
    </dgm:pt>
    <dgm:pt modelId="{E6435420-C614-4E17-837D-9D54C1FFB8DB}" type="pres">
      <dgm:prSet presAssocID="{4C745AB3-96E5-4B96-8346-37727E12C713}" presName="line_4" presStyleLbl="parChTrans1D1" presStyleIdx="2" presStyleCnt="4" custLinFactNeighborX="-8189"/>
      <dgm:spPr/>
    </dgm:pt>
    <dgm:pt modelId="{BA00A332-8ED7-4414-B7D8-590D2140FAB3}" type="pres">
      <dgm:prSet presAssocID="{4C745AB3-96E5-4B96-8346-37727E12C713}" presName="textparent_4" presStyleLbl="node1" presStyleIdx="0" presStyleCnt="0"/>
      <dgm:spPr/>
    </dgm:pt>
    <dgm:pt modelId="{09B42BCE-2483-4BEF-B0FE-9EEE3C65DBC2}" type="pres">
      <dgm:prSet presAssocID="{4C745AB3-96E5-4B96-8346-37727E12C713}" presName="text_4" presStyleLbl="revTx" presStyleIdx="2" presStyleCnt="4">
        <dgm:presLayoutVars>
          <dgm:bulletEnabled val="1"/>
        </dgm:presLayoutVars>
      </dgm:prSet>
      <dgm:spPr/>
    </dgm:pt>
    <dgm:pt modelId="{581C1CA1-4736-43CE-927B-B5C8FAC85899}" type="pres">
      <dgm:prSet presAssocID="{14E60282-4B07-4415-91D5-0F41083824FF}" presName="picture_5" presStyleCnt="0"/>
      <dgm:spPr/>
    </dgm:pt>
    <dgm:pt modelId="{C1BF27F1-362A-40D2-9EAF-8BA58ECD0C60}" type="pres">
      <dgm:prSet presAssocID="{14E60282-4B07-4415-91D5-0F41083824FF}" presName="pictureRepeatNode" presStyleLbl="alignImgPlace1" presStyleIdx="4" presStyleCnt="5"/>
      <dgm:spPr/>
    </dgm:pt>
    <dgm:pt modelId="{63FFD64F-3229-44EB-A6A0-F30C7304A530}" type="pres">
      <dgm:prSet presAssocID="{70BC5D09-DB8C-4C05-803B-401FCC28F851}" presName="line_5" presStyleLbl="parChTrans1D1" presStyleIdx="3" presStyleCnt="4" custLinFactNeighborX="-8475"/>
      <dgm:spPr/>
    </dgm:pt>
    <dgm:pt modelId="{33E59574-5B16-4B93-A234-8BE10AED9EC2}" type="pres">
      <dgm:prSet presAssocID="{70BC5D09-DB8C-4C05-803B-401FCC28F851}" presName="textparent_5" presStyleLbl="node1" presStyleIdx="0" presStyleCnt="0"/>
      <dgm:spPr/>
    </dgm:pt>
    <dgm:pt modelId="{557240D0-3DF2-414E-9FC7-BA81ACEF212A}" type="pres">
      <dgm:prSet presAssocID="{70BC5D09-DB8C-4C05-803B-401FCC28F851}" presName="text_5" presStyleLbl="revTx" presStyleIdx="3" presStyleCnt="4">
        <dgm:presLayoutVars>
          <dgm:bulletEnabled val="1"/>
        </dgm:presLayoutVars>
      </dgm:prSet>
      <dgm:spPr/>
    </dgm:pt>
  </dgm:ptLst>
  <dgm:cxnLst>
    <dgm:cxn modelId="{E3903423-0A07-4816-B4AC-9B286A676193}" srcId="{6E66DF81-7101-4A14-8D46-80397E9ADA20}" destId="{4C745AB3-96E5-4B96-8346-37727E12C713}" srcOrd="3" destOrd="0" parTransId="{FE032CE7-2C2F-4CEF-B9EA-5387033C22E9}" sibTransId="{4F3A9D63-F447-4865-B39D-99EF883CDCDB}"/>
    <dgm:cxn modelId="{06A39B36-28E2-42B7-8231-3DB510F86729}" srcId="{6E66DF81-7101-4A14-8D46-80397E9ADA20}" destId="{EB71C87C-2E1C-4075-8265-CAE487789407}" srcOrd="1" destOrd="0" parTransId="{A16ADEA5-64FC-4B54-BAB1-A91692485F5D}" sibTransId="{AD0BB12C-873E-4406-AAD0-CCC3B1AF4FEB}"/>
    <dgm:cxn modelId="{4AD2FF3A-3480-4D2E-9CDC-DCEEC324142C}" type="presOf" srcId="{63CB77F2-A7FE-42EC-9466-28AF0463185E}" destId="{B61AEBA6-A675-4193-A6AF-42D6F7A50F72}" srcOrd="0" destOrd="0" presId="urn:microsoft.com/office/officeart/2008/layout/CircularPictureCallout"/>
    <dgm:cxn modelId="{B226EC3C-BED6-4225-84A2-472F73965D37}" type="presOf" srcId="{2C446DF3-E3BA-4C9B-9CC1-80CE5B4DB7BA}" destId="{D9CEEB8F-F838-4290-8EE5-A61A2B285A6A}" srcOrd="0" destOrd="0" presId="urn:microsoft.com/office/officeart/2008/layout/CircularPictureCallout"/>
    <dgm:cxn modelId="{CF94FF3F-257E-46C5-ADFA-6124F4E1070C}" type="presOf" srcId="{6E66DF81-7101-4A14-8D46-80397E9ADA20}" destId="{DE0C68C8-8729-4C19-9094-0B9041F1F9C7}" srcOrd="0" destOrd="0" presId="urn:microsoft.com/office/officeart/2008/layout/CircularPictureCallout"/>
    <dgm:cxn modelId="{D1834B57-B972-493D-914B-51E12A8A7099}" type="presOf" srcId="{EB71C87C-2E1C-4075-8265-CAE487789407}" destId="{C37AA9AF-3FCA-40AE-89AB-BED3A3641949}" srcOrd="0" destOrd="0" presId="urn:microsoft.com/office/officeart/2008/layout/CircularPictureCallout"/>
    <dgm:cxn modelId="{9212BC77-8A50-43AF-BBB5-498CA26B0387}" type="presOf" srcId="{AD0BB12C-873E-4406-AAD0-CCC3B1AF4FEB}" destId="{8C66D29B-CF8D-4303-AE4A-2E6123FD5700}" srcOrd="0" destOrd="0" presId="urn:microsoft.com/office/officeart/2008/layout/CircularPictureCallout"/>
    <dgm:cxn modelId="{EB18AB7E-83B9-4FC0-8359-8D28819C67C0}" srcId="{6E66DF81-7101-4A14-8D46-80397E9ADA20}" destId="{70BC5D09-DB8C-4C05-803B-401FCC28F851}" srcOrd="4" destOrd="0" parTransId="{0C43E0B2-6F6D-47CB-9F66-E2958C9C2DE7}" sibTransId="{14E60282-4B07-4415-91D5-0F41083824FF}"/>
    <dgm:cxn modelId="{50497E81-D850-4A28-9172-BA65E88E871E}" type="presOf" srcId="{14E60282-4B07-4415-91D5-0F41083824FF}" destId="{C1BF27F1-362A-40D2-9EAF-8BA58ECD0C60}" srcOrd="0" destOrd="0" presId="urn:microsoft.com/office/officeart/2008/layout/CircularPictureCallout"/>
    <dgm:cxn modelId="{EA180B9B-3C6B-4B1E-9B44-47E69501EA58}" type="presOf" srcId="{4C745AB3-96E5-4B96-8346-37727E12C713}" destId="{09B42BCE-2483-4BEF-B0FE-9EEE3C65DBC2}" srcOrd="0" destOrd="0" presId="urn:microsoft.com/office/officeart/2008/layout/CircularPictureCallout"/>
    <dgm:cxn modelId="{CD7FFBBC-6E87-49CF-8403-EC08C3AE5151}" type="presOf" srcId="{4D1F2DD6-9E13-46D8-96E4-84C4D21541AF}" destId="{3E5EC9C6-BF6F-427C-B6BF-2E0C29E1D51F}" srcOrd="0" destOrd="0" presId="urn:microsoft.com/office/officeart/2008/layout/CircularPictureCallout"/>
    <dgm:cxn modelId="{7F5AE7BE-F141-4BA2-B9AE-83D534DD6B25}" type="presOf" srcId="{4DD13AC0-7E25-4572-A708-6E0C951AF801}" destId="{645795B4-6429-46C4-BDD8-418ED36187E8}" srcOrd="0" destOrd="0" presId="urn:microsoft.com/office/officeart/2008/layout/CircularPictureCallout"/>
    <dgm:cxn modelId="{083D55DB-D823-41C4-AC8C-5816BA7E715D}" type="presOf" srcId="{70BC5D09-DB8C-4C05-803B-401FCC28F851}" destId="{557240D0-3DF2-414E-9FC7-BA81ACEF212A}" srcOrd="0" destOrd="0" presId="urn:microsoft.com/office/officeart/2008/layout/CircularPictureCallout"/>
    <dgm:cxn modelId="{D3442BEC-421E-4763-A81D-D49118FD5954}" type="presOf" srcId="{4F3A9D63-F447-4865-B39D-99EF883CDCDB}" destId="{F6D7B150-35FB-4A68-A218-6A80018DC81C}" srcOrd="0" destOrd="0" presId="urn:microsoft.com/office/officeart/2008/layout/CircularPictureCallout"/>
    <dgm:cxn modelId="{2795FBED-425C-4EA2-AFA6-44F25FECD563}" srcId="{6E66DF81-7101-4A14-8D46-80397E9ADA20}" destId="{4DD13AC0-7E25-4572-A708-6E0C951AF801}" srcOrd="0" destOrd="0" parTransId="{075B213C-B511-4AE6-946D-E57A949B7BA8}" sibTransId="{2C446DF3-E3BA-4C9B-9CC1-80CE5B4DB7BA}"/>
    <dgm:cxn modelId="{01B933FB-4EA6-40A3-B217-EA648A336322}" srcId="{6E66DF81-7101-4A14-8D46-80397E9ADA20}" destId="{4D1F2DD6-9E13-46D8-96E4-84C4D21541AF}" srcOrd="2" destOrd="0" parTransId="{8B78B6E4-E76E-4728-9E2D-441ADF521A3E}" sibTransId="{63CB77F2-A7FE-42EC-9466-28AF0463185E}"/>
    <dgm:cxn modelId="{56EC7CB4-9792-4715-91AB-52AFFE55DE0E}" type="presParOf" srcId="{DE0C68C8-8729-4C19-9094-0B9041F1F9C7}" destId="{74B5F0D9-69E0-4366-AFED-521C8EEF5031}" srcOrd="0" destOrd="0" presId="urn:microsoft.com/office/officeart/2008/layout/CircularPictureCallout"/>
    <dgm:cxn modelId="{00D52760-42BE-4B84-AD34-827F639AA987}" type="presParOf" srcId="{74B5F0D9-69E0-4366-AFED-521C8EEF5031}" destId="{D3100F7C-C971-4175-BCA6-FA2678FED1FD}" srcOrd="0" destOrd="0" presId="urn:microsoft.com/office/officeart/2008/layout/CircularPictureCallout"/>
    <dgm:cxn modelId="{EB8C8C30-2EE2-439A-958D-E91A28433C84}" type="presParOf" srcId="{D3100F7C-C971-4175-BCA6-FA2678FED1FD}" destId="{D9CEEB8F-F838-4290-8EE5-A61A2B285A6A}" srcOrd="0" destOrd="0" presId="urn:microsoft.com/office/officeart/2008/layout/CircularPictureCallout"/>
    <dgm:cxn modelId="{DF519CEC-C8CD-43DD-B3A9-317AC5C6C8EE}" type="presParOf" srcId="{74B5F0D9-69E0-4366-AFED-521C8EEF5031}" destId="{645795B4-6429-46C4-BDD8-418ED36187E8}" srcOrd="1" destOrd="0" presId="urn:microsoft.com/office/officeart/2008/layout/CircularPictureCallout"/>
    <dgm:cxn modelId="{A074022B-6DEC-43BB-9D98-7ED92884B167}" type="presParOf" srcId="{74B5F0D9-69E0-4366-AFED-521C8EEF5031}" destId="{FA8EE290-9605-48F5-88B6-86FD183FC82F}" srcOrd="2" destOrd="0" presId="urn:microsoft.com/office/officeart/2008/layout/CircularPictureCallout"/>
    <dgm:cxn modelId="{8C365E7A-5558-4F82-9D6E-0003B58D0419}" type="presParOf" srcId="{FA8EE290-9605-48F5-88B6-86FD183FC82F}" destId="{8C66D29B-CF8D-4303-AE4A-2E6123FD5700}" srcOrd="0" destOrd="0" presId="urn:microsoft.com/office/officeart/2008/layout/CircularPictureCallout"/>
    <dgm:cxn modelId="{19B510C9-9ECA-4ED7-998C-F83C28C1A14D}" type="presParOf" srcId="{74B5F0D9-69E0-4366-AFED-521C8EEF5031}" destId="{21C31221-08FD-4E2B-AD19-4AFFE7AC83DD}" srcOrd="3" destOrd="0" presId="urn:microsoft.com/office/officeart/2008/layout/CircularPictureCallout"/>
    <dgm:cxn modelId="{628A26B0-F367-49A4-A546-78FEED8CEAC1}" type="presParOf" srcId="{74B5F0D9-69E0-4366-AFED-521C8EEF5031}" destId="{7A84953B-9897-4AF8-BB24-237C6D8C0097}" srcOrd="4" destOrd="0" presId="urn:microsoft.com/office/officeart/2008/layout/CircularPictureCallout"/>
    <dgm:cxn modelId="{39823FB5-A956-450E-BCCF-0A0D64DEEF2D}" type="presParOf" srcId="{7A84953B-9897-4AF8-BB24-237C6D8C0097}" destId="{C37AA9AF-3FCA-40AE-89AB-BED3A3641949}" srcOrd="0" destOrd="0" presId="urn:microsoft.com/office/officeart/2008/layout/CircularPictureCallout"/>
    <dgm:cxn modelId="{B1405817-D80C-4DF0-9DA8-87B09173A685}" type="presParOf" srcId="{74B5F0D9-69E0-4366-AFED-521C8EEF5031}" destId="{5590BAAF-084A-4460-A7A4-3D8A9132041B}" srcOrd="5" destOrd="0" presId="urn:microsoft.com/office/officeart/2008/layout/CircularPictureCallout"/>
    <dgm:cxn modelId="{0B932B5A-1010-4E04-BF50-86F521E82BA9}" type="presParOf" srcId="{5590BAAF-084A-4460-A7A4-3D8A9132041B}" destId="{B61AEBA6-A675-4193-A6AF-42D6F7A50F72}" srcOrd="0" destOrd="0" presId="urn:microsoft.com/office/officeart/2008/layout/CircularPictureCallout"/>
    <dgm:cxn modelId="{3016A0EF-E073-4299-94B3-B30BF433C837}" type="presParOf" srcId="{74B5F0D9-69E0-4366-AFED-521C8EEF5031}" destId="{98938D37-9FF3-48C4-9CDC-1C973564A87A}" srcOrd="6" destOrd="0" presId="urn:microsoft.com/office/officeart/2008/layout/CircularPictureCallout"/>
    <dgm:cxn modelId="{133B5465-9A59-4C2F-AC5B-A6408337138B}" type="presParOf" srcId="{74B5F0D9-69E0-4366-AFED-521C8EEF5031}" destId="{9AE5BA12-92CC-4F3C-9908-1426ABEDD5CA}" srcOrd="7" destOrd="0" presId="urn:microsoft.com/office/officeart/2008/layout/CircularPictureCallout"/>
    <dgm:cxn modelId="{AEA1C15B-6DFF-481D-9FE4-7AA7F02F94BB}" type="presParOf" srcId="{9AE5BA12-92CC-4F3C-9908-1426ABEDD5CA}" destId="{3E5EC9C6-BF6F-427C-B6BF-2E0C29E1D51F}" srcOrd="0" destOrd="0" presId="urn:microsoft.com/office/officeart/2008/layout/CircularPictureCallout"/>
    <dgm:cxn modelId="{15740299-409C-428F-8F33-B4FF8528059C}" type="presParOf" srcId="{74B5F0D9-69E0-4366-AFED-521C8EEF5031}" destId="{7BD24CF0-2443-444D-A1A6-6EC0978E4B0E}" srcOrd="8" destOrd="0" presId="urn:microsoft.com/office/officeart/2008/layout/CircularPictureCallout"/>
    <dgm:cxn modelId="{2BA1D177-FBFF-4753-8233-43B178B7646E}" type="presParOf" srcId="{7BD24CF0-2443-444D-A1A6-6EC0978E4B0E}" destId="{F6D7B150-35FB-4A68-A218-6A80018DC81C}" srcOrd="0" destOrd="0" presId="urn:microsoft.com/office/officeart/2008/layout/CircularPictureCallout"/>
    <dgm:cxn modelId="{07082867-80A7-457C-BDD7-A99A8A7C8004}" type="presParOf" srcId="{74B5F0D9-69E0-4366-AFED-521C8EEF5031}" destId="{E6435420-C614-4E17-837D-9D54C1FFB8DB}" srcOrd="9" destOrd="0" presId="urn:microsoft.com/office/officeart/2008/layout/CircularPictureCallout"/>
    <dgm:cxn modelId="{DB11550E-9DDF-49D0-A026-2CA7007F2A15}" type="presParOf" srcId="{74B5F0D9-69E0-4366-AFED-521C8EEF5031}" destId="{BA00A332-8ED7-4414-B7D8-590D2140FAB3}" srcOrd="10" destOrd="0" presId="urn:microsoft.com/office/officeart/2008/layout/CircularPictureCallout"/>
    <dgm:cxn modelId="{C8935FE8-33BC-4E66-8F7C-050B782A127E}" type="presParOf" srcId="{BA00A332-8ED7-4414-B7D8-590D2140FAB3}" destId="{09B42BCE-2483-4BEF-B0FE-9EEE3C65DBC2}" srcOrd="0" destOrd="0" presId="urn:microsoft.com/office/officeart/2008/layout/CircularPictureCallout"/>
    <dgm:cxn modelId="{DFE2D2FB-5AB6-415E-A6F1-5C93C2A12A0D}" type="presParOf" srcId="{74B5F0D9-69E0-4366-AFED-521C8EEF5031}" destId="{581C1CA1-4736-43CE-927B-B5C8FAC85899}" srcOrd="11" destOrd="0" presId="urn:microsoft.com/office/officeart/2008/layout/CircularPictureCallout"/>
    <dgm:cxn modelId="{1F5046A4-4CE1-4494-A4F5-E855B96D9E0D}" type="presParOf" srcId="{581C1CA1-4736-43CE-927B-B5C8FAC85899}" destId="{C1BF27F1-362A-40D2-9EAF-8BA58ECD0C60}" srcOrd="0" destOrd="0" presId="urn:microsoft.com/office/officeart/2008/layout/CircularPictureCallout"/>
    <dgm:cxn modelId="{2FEB321D-900A-4A54-988D-F648F0726455}" type="presParOf" srcId="{74B5F0D9-69E0-4366-AFED-521C8EEF5031}" destId="{63FFD64F-3229-44EB-A6A0-F30C7304A530}" srcOrd="12" destOrd="0" presId="urn:microsoft.com/office/officeart/2008/layout/CircularPictureCallout"/>
    <dgm:cxn modelId="{8D8C9062-B292-40DB-BFB6-E9511A5C6ADC}" type="presParOf" srcId="{74B5F0D9-69E0-4366-AFED-521C8EEF5031}" destId="{33E59574-5B16-4B93-A234-8BE10AED9EC2}" srcOrd="13" destOrd="0" presId="urn:microsoft.com/office/officeart/2008/layout/CircularPictureCallout"/>
    <dgm:cxn modelId="{53BCA292-34D3-4FD0-B167-EEB81CAA5B96}" type="presParOf" srcId="{33E59574-5B16-4B93-A234-8BE10AED9EC2}" destId="{557240D0-3DF2-414E-9FC7-BA81ACEF212A}" srcOrd="0" destOrd="0" presId="urn:microsoft.com/office/officeart/2008/layout/CircularPictureCallou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FFD64F-3229-44EB-A6A0-F30C7304A530}">
      <dsp:nvSpPr>
        <dsp:cNvPr id="0" name=""/>
        <dsp:cNvSpPr/>
      </dsp:nvSpPr>
      <dsp:spPr>
        <a:xfrm>
          <a:off x="1565626" y="3889225"/>
          <a:ext cx="3701394" cy="0"/>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6435420-C614-4E17-837D-9D54C1FFB8DB}">
      <dsp:nvSpPr>
        <dsp:cNvPr id="0" name=""/>
        <dsp:cNvSpPr/>
      </dsp:nvSpPr>
      <dsp:spPr>
        <a:xfrm>
          <a:off x="1626987" y="2976089"/>
          <a:ext cx="3081364" cy="0"/>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8938D37-9FF3-48C4-9CDC-1C973564A87A}">
      <dsp:nvSpPr>
        <dsp:cNvPr id="0" name=""/>
        <dsp:cNvSpPr/>
      </dsp:nvSpPr>
      <dsp:spPr>
        <a:xfrm>
          <a:off x="1626648" y="1871308"/>
          <a:ext cx="3081364" cy="0"/>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1C31221-08FD-4E2B-AD19-4AFFE7AC83DD}">
      <dsp:nvSpPr>
        <dsp:cNvPr id="0" name=""/>
        <dsp:cNvSpPr/>
      </dsp:nvSpPr>
      <dsp:spPr>
        <a:xfrm>
          <a:off x="1531981" y="958172"/>
          <a:ext cx="3701394" cy="0"/>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9CEEB8F-F838-4290-8EE5-A61A2B285A6A}">
      <dsp:nvSpPr>
        <dsp:cNvPr id="0" name=""/>
        <dsp:cNvSpPr/>
      </dsp:nvSpPr>
      <dsp:spPr>
        <a:xfrm>
          <a:off x="439" y="544818"/>
          <a:ext cx="3757761" cy="3757761"/>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645795B4-6429-46C4-BDD8-418ED36187E8}">
      <dsp:nvSpPr>
        <dsp:cNvPr id="0" name=""/>
        <dsp:cNvSpPr/>
      </dsp:nvSpPr>
      <dsp:spPr>
        <a:xfrm>
          <a:off x="676836" y="2540189"/>
          <a:ext cx="2404967" cy="1240061"/>
        </a:xfrm>
        <a:prstGeom prst="rect">
          <a:avLst/>
        </a:prstGeom>
        <a:noFill/>
        <a:ln>
          <a:noFill/>
        </a:ln>
        <a:effectLst>
          <a:outerShdw blurRad="57150" dist="19050" dir="5400000" algn="ctr" rotWithShape="0">
            <a:srgbClr val="000000">
              <a:alpha val="63000"/>
            </a:srgbClr>
          </a:outerShdw>
        </a:effectLst>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b" anchorCtr="0">
          <a:noAutofit/>
        </a:bodyPr>
        <a:lstStyle/>
        <a:p>
          <a:pPr marL="0" lvl="0" indent="0" algn="ctr" defTabSz="2889250">
            <a:lnSpc>
              <a:spcPct val="90000"/>
            </a:lnSpc>
            <a:spcBef>
              <a:spcPct val="0"/>
            </a:spcBef>
            <a:spcAft>
              <a:spcPct val="35000"/>
            </a:spcAft>
            <a:buNone/>
          </a:pPr>
          <a:endParaRPr lang="fr-CA" sz="6500" kern="1200" noProof="0" dirty="0"/>
        </a:p>
      </dsp:txBody>
      <dsp:txXfrm>
        <a:off x="676836" y="2540189"/>
        <a:ext cx="2404967" cy="1240061"/>
      </dsp:txXfrm>
    </dsp:sp>
    <dsp:sp modelId="{8C66D29B-CF8D-4303-AE4A-2E6123FD5700}">
      <dsp:nvSpPr>
        <dsp:cNvPr id="0" name=""/>
        <dsp:cNvSpPr/>
      </dsp:nvSpPr>
      <dsp:spPr>
        <a:xfrm>
          <a:off x="5167360" y="544818"/>
          <a:ext cx="826707" cy="826707"/>
        </a:xfrm>
        <a:prstGeom prst="ellipse">
          <a:avLst/>
        </a:prstGeom>
        <a:blipFill>
          <a:blip xmlns:r="http://schemas.openxmlformats.org/officeDocument/2006/relationships" r:embed="rId2">
            <a:duotone>
              <a:schemeClr val="accent1">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C37AA9AF-3FCA-40AE-89AB-BED3A3641949}">
      <dsp:nvSpPr>
        <dsp:cNvPr id="0" name=""/>
        <dsp:cNvSpPr/>
      </dsp:nvSpPr>
      <dsp:spPr>
        <a:xfrm>
          <a:off x="5994068" y="544818"/>
          <a:ext cx="1179467" cy="8267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0" rIns="72390" bIns="0" numCol="1" spcCol="1270" anchor="ctr" anchorCtr="0">
          <a:noAutofit/>
        </a:bodyPr>
        <a:lstStyle/>
        <a:p>
          <a:pPr marL="0" lvl="0" indent="0" algn="l" defTabSz="844550">
            <a:lnSpc>
              <a:spcPct val="90000"/>
            </a:lnSpc>
            <a:spcBef>
              <a:spcPct val="0"/>
            </a:spcBef>
            <a:spcAft>
              <a:spcPct val="35000"/>
            </a:spcAft>
            <a:buNone/>
          </a:pPr>
          <a:r>
            <a:rPr lang="fr-CA" sz="1900" b="1" kern="1200" noProof="0" dirty="0">
              <a:solidFill>
                <a:schemeClr val="accent1"/>
              </a:solidFill>
            </a:rPr>
            <a:t>Domaines de droit </a:t>
          </a:r>
          <a:r>
            <a:rPr lang="fr-CA" sz="1900" kern="1200" noProof="0" dirty="0"/>
            <a:t>variés </a:t>
          </a:r>
        </a:p>
      </dsp:txBody>
      <dsp:txXfrm>
        <a:off x="5994068" y="544818"/>
        <a:ext cx="1179467" cy="826707"/>
      </dsp:txXfrm>
    </dsp:sp>
    <dsp:sp modelId="{B61AEBA6-A675-4193-A6AF-42D6F7A50F72}">
      <dsp:nvSpPr>
        <dsp:cNvPr id="0" name=""/>
        <dsp:cNvSpPr/>
      </dsp:nvSpPr>
      <dsp:spPr>
        <a:xfrm>
          <a:off x="4547330" y="1457954"/>
          <a:ext cx="826707" cy="826707"/>
        </a:xfrm>
        <a:prstGeom prst="ellipse">
          <a:avLst/>
        </a:prstGeom>
        <a:blipFill>
          <a:blip xmlns:r="http://schemas.openxmlformats.org/officeDocument/2006/relationships" r:embed="rId4">
            <a:duotone>
              <a:schemeClr val="bg2">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3E5EC9C6-BF6F-427C-B6BF-2E0C29E1D51F}">
      <dsp:nvSpPr>
        <dsp:cNvPr id="0" name=""/>
        <dsp:cNvSpPr/>
      </dsp:nvSpPr>
      <dsp:spPr>
        <a:xfrm>
          <a:off x="5374037" y="1491163"/>
          <a:ext cx="2141044" cy="8267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0" rIns="72390" bIns="0" numCol="1" spcCol="1270" anchor="ctr" anchorCtr="0">
          <a:noAutofit/>
        </a:bodyPr>
        <a:lstStyle/>
        <a:p>
          <a:pPr marL="0" lvl="0" indent="0" algn="l" defTabSz="844550">
            <a:lnSpc>
              <a:spcPct val="90000"/>
            </a:lnSpc>
            <a:spcBef>
              <a:spcPct val="0"/>
            </a:spcBef>
            <a:spcAft>
              <a:spcPct val="35000"/>
            </a:spcAft>
            <a:buNone/>
          </a:pPr>
          <a:r>
            <a:rPr lang="fr-CA" sz="1900" kern="1200" noProof="0" dirty="0"/>
            <a:t>Plus de </a:t>
          </a:r>
          <a:r>
            <a:rPr lang="fr-CA" sz="1900" b="1" kern="1200" noProof="0" dirty="0">
              <a:solidFill>
                <a:schemeClr val="tx2"/>
              </a:solidFill>
            </a:rPr>
            <a:t>11 000 </a:t>
          </a:r>
          <a:r>
            <a:rPr lang="fr-CA" sz="1900" kern="1200" noProof="0" dirty="0"/>
            <a:t>ressources en </a:t>
          </a:r>
          <a:r>
            <a:rPr lang="fr-CA" sz="1900" b="1" kern="1200" noProof="0" dirty="0"/>
            <a:t>français</a:t>
          </a:r>
        </a:p>
      </dsp:txBody>
      <dsp:txXfrm>
        <a:off x="5374037" y="1491163"/>
        <a:ext cx="2141044" cy="826707"/>
      </dsp:txXfrm>
    </dsp:sp>
    <dsp:sp modelId="{F6D7B150-35FB-4A68-A218-6A80018DC81C}">
      <dsp:nvSpPr>
        <dsp:cNvPr id="0" name=""/>
        <dsp:cNvSpPr/>
      </dsp:nvSpPr>
      <dsp:spPr>
        <a:xfrm>
          <a:off x="4547330" y="2562736"/>
          <a:ext cx="826707" cy="826707"/>
        </a:xfrm>
        <a:prstGeom prst="ellipse">
          <a:avLst/>
        </a:prstGeom>
        <a:blipFill>
          <a:blip xmlns:r="http://schemas.openxmlformats.org/officeDocument/2006/relationships" r:embed="rId6">
            <a:duotone>
              <a:schemeClr val="accent2">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09B42BCE-2483-4BEF-B0FE-9EEE3C65DBC2}">
      <dsp:nvSpPr>
        <dsp:cNvPr id="0" name=""/>
        <dsp:cNvSpPr/>
      </dsp:nvSpPr>
      <dsp:spPr>
        <a:xfrm>
          <a:off x="5374037" y="2562736"/>
          <a:ext cx="1840715" cy="8267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0" rIns="72390" bIns="0" numCol="1" spcCol="1270" anchor="ctr" anchorCtr="0">
          <a:noAutofit/>
        </a:bodyPr>
        <a:lstStyle/>
        <a:p>
          <a:pPr marL="0" lvl="0" indent="0" algn="l" defTabSz="844550">
            <a:lnSpc>
              <a:spcPct val="90000"/>
            </a:lnSpc>
            <a:spcBef>
              <a:spcPct val="0"/>
            </a:spcBef>
            <a:spcAft>
              <a:spcPct val="35000"/>
            </a:spcAft>
            <a:buNone/>
          </a:pPr>
          <a:r>
            <a:rPr lang="fr-CA" sz="1900" b="1" kern="1200" noProof="0" dirty="0">
              <a:solidFill>
                <a:schemeClr val="accent2"/>
              </a:solidFill>
            </a:rPr>
            <a:t>Gratuit</a:t>
          </a:r>
          <a:r>
            <a:rPr lang="fr-CA" sz="1900" b="1" kern="1200" noProof="0" dirty="0"/>
            <a:t> </a:t>
          </a:r>
          <a:r>
            <a:rPr lang="fr-CA" sz="1900" kern="1200" noProof="0" dirty="0"/>
            <a:t>(pendant et après vos études)</a:t>
          </a:r>
        </a:p>
      </dsp:txBody>
      <dsp:txXfrm>
        <a:off x="5374037" y="2562736"/>
        <a:ext cx="1840715" cy="826707"/>
      </dsp:txXfrm>
    </dsp:sp>
    <dsp:sp modelId="{C1BF27F1-362A-40D2-9EAF-8BA58ECD0C60}">
      <dsp:nvSpPr>
        <dsp:cNvPr id="0" name=""/>
        <dsp:cNvSpPr/>
      </dsp:nvSpPr>
      <dsp:spPr>
        <a:xfrm>
          <a:off x="5167360" y="3475872"/>
          <a:ext cx="826707" cy="826707"/>
        </a:xfrm>
        <a:prstGeom prst="ellipse">
          <a:avLst/>
        </a:prstGeom>
        <a:blipFill>
          <a:blip xmlns:r="http://schemas.openxmlformats.org/officeDocument/2006/relationships" r:embed="rId8">
            <a:duotone>
              <a:schemeClr val="accent3">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557240D0-3DF2-414E-9FC7-BA81ACEF212A}">
      <dsp:nvSpPr>
        <dsp:cNvPr id="0" name=""/>
        <dsp:cNvSpPr/>
      </dsp:nvSpPr>
      <dsp:spPr>
        <a:xfrm>
          <a:off x="5994068" y="3475872"/>
          <a:ext cx="1479089" cy="8267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0" rIns="72390" bIns="0" numCol="1" spcCol="1270" anchor="ctr" anchorCtr="0">
          <a:noAutofit/>
        </a:bodyPr>
        <a:lstStyle/>
        <a:p>
          <a:pPr marL="0" lvl="0" indent="0" algn="l" defTabSz="844550">
            <a:lnSpc>
              <a:spcPct val="90000"/>
            </a:lnSpc>
            <a:spcBef>
              <a:spcPct val="0"/>
            </a:spcBef>
            <a:spcAft>
              <a:spcPct val="35000"/>
            </a:spcAft>
            <a:buNone/>
          </a:pPr>
          <a:r>
            <a:rPr lang="fr-CA" sz="1900" b="1" i="0" kern="1200" noProof="0" dirty="0">
              <a:solidFill>
                <a:schemeClr val="accent3"/>
              </a:solidFill>
            </a:rPr>
            <a:t>Accessible</a:t>
          </a:r>
          <a:r>
            <a:rPr lang="fr-CA" sz="1900" kern="1200" noProof="0" dirty="0"/>
            <a:t> partout et en tout temps</a:t>
          </a:r>
        </a:p>
      </dsp:txBody>
      <dsp:txXfrm>
        <a:off x="5994068" y="3475872"/>
        <a:ext cx="1479089" cy="826707"/>
      </dsp:txXfrm>
    </dsp:sp>
  </dsp:spTree>
</dsp:drawing>
</file>

<file path=ppt/diagrams/layout1.xml><?xml version="1.0" encoding="utf-8"?>
<dgm:layoutDef xmlns:dgm="http://schemas.openxmlformats.org/drawingml/2006/diagram" xmlns:a="http://schemas.openxmlformats.org/drawingml/2006/main" uniqueId="urn:microsoft.com/office/officeart/2008/layout/CircularPictureCallout">
  <dgm:title val=""/>
  <dgm:desc val=""/>
  <dgm:catLst>
    <dgm:cat type="picture" pri="2000"/>
    <dgm:cat type="pictureconvert" pri="2000"/>
  </dgm:catLst>
  <dgm:sampData>
    <dgm:dataModel>
      <dgm:ptLst>
        <dgm:pt modelId="0" type="doc"/>
        <dgm:pt modelId="1"/>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2"/>
    </dgm:constrLst>
    <dgm:layoutNode name="Name1">
      <dgm:alg type="composite"/>
      <dgm:shape xmlns:r="http://schemas.openxmlformats.org/officeDocument/2006/relationships" r:blip="">
        <dgm:adjLst/>
      </dgm:shape>
      <dgm:choose name="Name2">
        <dgm:if name="Name3" axis="ch" ptType="node" func="cnt" op="lte" val="1">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w" refFor="ch" refForName="picture_1" fact="0.18"/>
            <dgm:constr type="t" for="ch" forName="text_1" refType="h" refFor="ch" refForName="picture_1" fact="0.531"/>
          </dgm:constrLst>
        </dgm:if>
        <dgm:if name="Name4" axis="ch" ptType="node" func="cnt" op="lte" val="2">
          <dgm:choose name="Name5">
            <dgm:if name="Name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l" for="ch" forName="picture_2" refType="w" refFor="ch" refForName="picture_1" fact="1.21"/>
                <dgm:constr type="ctrY" for="ch" forName="picture_2" refType="h" refFor="ch" refForName="picture_1" fact="0.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Lst>
            </dgm:if>
            <dgm:else name="Name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r" for="ch" forName="picture_2" refType="w"/>
                <dgm:constr type="rOff" for="ch" forName="picture_2" refType="w" refFor="ch" refForName="picture_1" fact="-1.21"/>
                <dgm:constr type="ctrY" for="ch" forName="picture_2" refType="h" refFor="ch" refForName="picture_1" fact="0.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Lst>
            </dgm:else>
          </dgm:choose>
        </dgm:if>
        <dgm:if name="Name8" axis="ch" ptType="node" func="cnt" op="lte" val="3">
          <dgm:choose name="Name9">
            <dgm:if name="Name10"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l" for="ch" forName="picture_2" refType="w" refFor="ch" refForName="picture_1" fact="1.21"/>
                <dgm:constr type="ctrY" for="ch" forName="picture_2" refType="h" refFor="ch" refForName="picture_1" fact="0.18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l" for="ch" forName="picture_3" refType="w" refFor="ch" refForName="picture_1" fact="1.21"/>
                <dgm:constr type="ctrY" for="ch" forName="picture_3" refType="h" refFor="ch" refForName="picture_1" fact="0.812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Lst>
            </dgm:if>
            <dgm:else name="Name11">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r" for="ch" forName="picture_2" refType="w"/>
                <dgm:constr type="rOff" for="ch" forName="picture_2" refType="w" refFor="ch" refForName="picture_1" fact="-1.21"/>
                <dgm:constr type="ctrY" for="ch" forName="picture_2" refType="h" refFor="ch" refForName="picture_1" fact="0.18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r" for="ch" forName="picture_3" refType="w"/>
                <dgm:constr type="rOff" for="ch" forName="picture_3" refType="w" refFor="ch" refForName="picture_1" fact="-1.21"/>
                <dgm:constr type="ctrY" for="ch" forName="picture_3" refType="h" refFor="ch" refForName="picture_1" fact="0.812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Lst>
            </dgm:else>
          </dgm:choose>
        </dgm:if>
        <dgm:if name="Name12" axis="ch" ptType="node" func="cnt" op="lte" val="4">
          <dgm:choose name="Name13">
            <dgm:if name="Name14"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l" for="ch" forName="picture_2" refType="w" refFor="ch" refForName="picture_1" fact="1.354"/>
                <dgm:constr type="ctrY" for="ch" forName="picture_2" refType="h" refFor="ch" refForName="picture_1" fact="0.1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l" for="ch" forName="picture_3" refType="w" refFor="ch" refForName="picture_1" fact="1.21"/>
                <dgm:constr type="ctrY" for="ch" forName="picture_3" refType="h" refFor="ch" refForName="picture_1" fact="0.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l" for="ch" forName="picture_4" refType="w" refFor="ch" refForName="picture_1" fact="1.354"/>
                <dgm:constr type="ctrY" for="ch" forName="picture_4" refType="h" refFor="ch" refForName="picture_1" fact="0.8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Lst>
            </dgm:if>
            <dgm:else name="Name15">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r" for="ch" forName="picture_2" refType="w"/>
                <dgm:constr type="rOff" for="ch" forName="picture_2" refType="w" refFor="ch" refForName="picture_1" fact="-1.354"/>
                <dgm:constr type="ctrY" for="ch" forName="picture_2" refType="h" refFor="ch" refForName="picture_1" fact="0.1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r" for="ch" forName="picture_3" refType="w"/>
                <dgm:constr type="rOff" for="ch" forName="picture_3" refType="w" refFor="ch" refForName="picture_1" fact="-1.21"/>
                <dgm:constr type="ctrY" for="ch" forName="picture_3" refType="h" refFor="ch" refForName="picture_1" fact="0.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r" for="ch" forName="picture_4" refType="w"/>
                <dgm:constr type="rOff" for="ch" forName="picture_4" refType="w" refFor="ch" refForName="picture_1" fact="-1.354"/>
                <dgm:constr type="ctrY" for="ch" forName="picture_4" refType="h" refFor="ch" refForName="picture_1" fact="0.8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Lst>
            </dgm:else>
          </dgm:choose>
        </dgm:if>
        <dgm:if name="Name16" axis="ch" ptType="node" func="cnt" op="lte" val="5">
          <dgm:choose name="Name17">
            <dgm:if name="Name18"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l" for="ch" forName="picture_2" refType="w" refFor="ch" refForName="picture_1" fact="1.375"/>
                <dgm:constr type="ctrY" for="ch" forName="picture_2" refType="h" refFor="ch" refForName="picture_1" fact="0.11"/>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l" for="ch" forName="picture_3" refType="w" refFor="ch" refForName="picture_1" fact="1.21"/>
                <dgm:constr type="ctrY" for="ch" forName="picture_3" refType="h" refFor="ch" refForName="picture_1" fact="0.353"/>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l" for="ch" forName="picture_4" refType="w" refFor="ch" refForName="picture_1" fact="1.21"/>
                <dgm:constr type="ctrY" for="ch" forName="picture_4" refType="h" refFor="ch" refForName="picture_1" fact="0.647"/>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l" for="ch" forName="picture_5" refType="w" refFor="ch" refForName="picture_1" fact="1.375"/>
                <dgm:constr type="ctrY" for="ch" forName="picture_5" refType="h" refFor="ch" refForName="picture_1" fact="0.8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Lst>
            </dgm:if>
            <dgm:else name="Name19">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r" for="ch" forName="picture_2" refType="w"/>
                <dgm:constr type="rOff" for="ch" forName="picture_2" refType="w" refFor="ch" refForName="picture_1" fact="-1.375"/>
                <dgm:constr type="ctrY" for="ch" forName="picture_2" refType="h" refFor="ch" refForName="picture_1" fact="0.11"/>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r" for="ch" forName="picture_3" refType="w"/>
                <dgm:constr type="rOff" for="ch" forName="picture_3" refType="w" refFor="ch" refForName="picture_1" fact="-1.21"/>
                <dgm:constr type="ctrY" for="ch" forName="picture_3" refType="h" refFor="ch" refForName="picture_1" fact="0.353"/>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r" for="ch" forName="picture_4" refType="w"/>
                <dgm:constr type="rOff" for="ch" forName="picture_4" refType="w" refFor="ch" refForName="picture_1" fact="-1.21"/>
                <dgm:constr type="ctrY" for="ch" forName="picture_4" refType="h" refFor="ch" refForName="picture_1" fact="0.647"/>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r" for="ch" forName="picture_5" refType="w"/>
                <dgm:constr type="rOff" for="ch" forName="picture_5" refType="w" refFor="ch" refForName="picture_1" fact="-1.375"/>
                <dgm:constr type="ctrY" for="ch" forName="picture_5" refType="h" refFor="ch" refForName="picture_1" fact="0.8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Lst>
            </dgm:else>
          </dgm:choose>
        </dgm:if>
        <dgm:if name="Name20" axis="ch" ptType="node" func="cnt" op="lte" val="6">
          <dgm:choose name="Name21">
            <dgm:if name="Name22"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l" for="ch" forName="picture_2" refType="w" refFor="ch" refForName="picture_1" fact="1.4238"/>
                <dgm:constr type="ctrY" for="ch" forName="picture_2" refType="h" refFor="ch" refForName="picture_1" fact="0.09"/>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l" for="ch" forName="picture_3" refType="w" refFor="ch" refForName="picture_1" fact="1.2667"/>
                <dgm:constr type="ctrY" for="ch" forName="picture_3" refType="h" refFor="ch" refForName="picture_1" fact="0.261"/>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l" for="ch" forName="picture_4" refType="w" refFor="ch" refForName="picture_1" fact="1.21"/>
                <dgm:constr type="ctrY" for="ch" forName="picture_4" refType="h" refFor="ch" refForName="picture_1" fact="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l" for="ch" forName="picture_5" refType="w" refFor="ch" refForName="picture_1" fact="1.2667"/>
                <dgm:constr type="ctrY" for="ch" forName="picture_5" refType="h" refFor="ch" refForName="picture_1" fact="0.73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l" for="ch" forName="picture_6" refType="w" refFor="ch" refForName="picture_1" fact="1.4238"/>
                <dgm:constr type="ctrY" for="ch" forName="picture_6" refType="h" refFor="ch" refForName="picture_1" fact="0.91"/>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Lst>
            </dgm:if>
            <dgm:else name="Name23">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r" for="ch" forName="picture_2" refType="w"/>
                <dgm:constr type="rOff" for="ch" forName="picture_2" refType="w" refFor="ch" refForName="picture_1" fact="-1.4238"/>
                <dgm:constr type="ctrY" for="ch" forName="picture_2" refType="h" refFor="ch" refForName="picture_1" fact="0.09"/>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r" for="ch" forName="picture_3" refType="w"/>
                <dgm:constr type="rOff" for="ch" forName="picture_3" refType="w" refFor="ch" refForName="picture_1" fact="-1.2667"/>
                <dgm:constr type="ctrY" for="ch" forName="picture_3" refType="h" refFor="ch" refForName="picture_1" fact="0.261"/>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r" for="ch" forName="picture_4" refType="w"/>
                <dgm:constr type="rOff" for="ch" forName="picture_4" refType="w" refFor="ch" refForName="picture_1" fact="-1.21"/>
                <dgm:constr type="ctrY" for="ch" forName="picture_4" refType="h" refFor="ch" refForName="picture_1" fact="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r" for="ch" forName="picture_5" refType="w"/>
                <dgm:constr type="rOff" for="ch" forName="picture_5" refType="w" refFor="ch" refForName="picture_1" fact="-1.2667"/>
                <dgm:constr type="ctrY" for="ch" forName="picture_5" refType="h" refFor="ch" refForName="picture_1" fact="0.73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r" for="ch" forName="picture_6" refType="w"/>
                <dgm:constr type="rOff" for="ch" forName="picture_6" refType="w" refFor="ch" refForName="picture_1" fact="-1.4238"/>
                <dgm:constr type="ctrY" for="ch" forName="picture_6" refType="h" refFor="ch" refForName="picture_1" fact="0.91"/>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Lst>
            </dgm:else>
          </dgm:choose>
        </dgm:if>
        <dgm:else name="Name24">
          <dgm:choose name="Name25">
            <dgm:if name="Name2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l" for="ch" forName="picture_2" refType="w" refFor="ch" refForName="picture_1" fact="1.4363"/>
                <dgm:constr type="ctrY" for="ch" forName="picture_2" refType="h" refFor="ch" refForName="picture_1" fact="0.0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l" for="ch" forName="picture_3" refType="w" refFor="ch" refForName="picture_1" fact="1.2898"/>
                <dgm:constr type="ctrY" for="ch" forName="picture_3" refType="h" refFor="ch" refForName="picture_1" fact="0.227"/>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l" for="ch" forName="picture_4" refType="w" refFor="ch" refForName="picture_1" fact="1.21"/>
                <dgm:constr type="ctrY" for="ch" forName="picture_4" refType="h" refFor="ch" refForName="picture_1" fact="0.4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l" for="ch" forName="picture_5" refType="w" refFor="ch" refForName="picture_1" fact="1.21"/>
                <dgm:constr type="ctrY" for="ch" forName="picture_5" refType="h" refFor="ch" refForName="picture_1" fact="0.595"/>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l" for="ch" forName="picture_6" refType="w" refFor="ch" refForName="picture_1" fact="1.2898"/>
                <dgm:constr type="ctrY" for="ch" forName="picture_6" refType="h" refFor="ch" refForName="picture_1" fact="0.773"/>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l" for="ch" forName="picture_7" refType="w" refFor="ch" refForName="picture_1" fact="1.4363"/>
                <dgm:constr type="ctrY" for="ch" forName="picture_7" refType="h" refFor="ch" refForName="picture_1" fact="0.925"/>
                <dgm:constr type="l" for="ch" forName="line_7" refType="ctrX" refFor="ch" refForName="picture_1"/>
                <dgm:constr type="h" for="ch" forName="line_7"/>
                <dgm:constr type="r" for="ch" forName="line_7" refType="ctrX" refFor="ch" refForName="picture_7"/>
                <dgm:constr type="ctrY" for="ch" forName="line_7" refType="ctrY" refFor="ch" refForName="picture_7"/>
                <dgm:constr type="r" for="ch" forName="textparent_7" refType="w"/>
                <dgm:constr type="h" for="ch" forName="textparent_7" refType="h" refFor="ch" refForName="picture_7"/>
                <dgm:constr type="l" for="ch" forName="textparent_7" refType="r" refFor="ch" refForName="picture_7"/>
                <dgm:constr type="ctrY" for="ch" forName="textparent_7" refType="ctrY" refFor="ch" refForName="picture_7"/>
                <dgm:constr type="primFontSz" for="des" forName="text_7" refType="primFontSz" refFor="des" refForName="text_2" op="equ"/>
              </dgm:constrLst>
            </dgm:if>
            <dgm:else name="Name2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r" for="ch" forName="picture_2" refType="w"/>
                <dgm:constr type="rOff" for="ch" forName="picture_2" refType="w" refFor="ch" refForName="picture_1" fact="-1.4363"/>
                <dgm:constr type="ctrY" for="ch" forName="picture_2" refType="h" refFor="ch" refForName="picture_1" fact="0.0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r" for="ch" forName="picture_3" refType="w"/>
                <dgm:constr type="rOff" for="ch" forName="picture_3" refType="w" refFor="ch" refForName="picture_1" fact="-1.2898"/>
                <dgm:constr type="ctrY" for="ch" forName="picture_3" refType="h" refFor="ch" refForName="picture_1" fact="0.227"/>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r" for="ch" forName="picture_4" refType="w"/>
                <dgm:constr type="rOff" for="ch" forName="picture_4" refType="w" refFor="ch" refForName="picture_1" fact="-1.21"/>
                <dgm:constr type="ctrY" for="ch" forName="picture_4" refType="h" refFor="ch" refForName="picture_1" fact="0.4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r" for="ch" forName="picture_5" refType="w"/>
                <dgm:constr type="rOff" for="ch" forName="picture_5" refType="w" refFor="ch" refForName="picture_1" fact="-1.21"/>
                <dgm:constr type="ctrY" for="ch" forName="picture_5" refType="h" refFor="ch" refForName="picture_1" fact="0.595"/>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r" for="ch" forName="picture_6" refType="w"/>
                <dgm:constr type="rOff" for="ch" forName="picture_6" refType="w" refFor="ch" refForName="picture_1" fact="-1.2898"/>
                <dgm:constr type="ctrY" for="ch" forName="picture_6" refType="h" refFor="ch" refForName="picture_1" fact="0.773"/>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r" for="ch" forName="picture_7" refType="w"/>
                <dgm:constr type="rOff" for="ch" forName="picture_7" refType="w" refFor="ch" refForName="picture_1" fact="-1.4363"/>
                <dgm:constr type="ctrY" for="ch" forName="picture_7" refType="h" refFor="ch" refForName="picture_1" fact="0.925"/>
                <dgm:constr type="r" for="ch" forName="line_7" refType="ctrX" refFor="ch" refForName="picture_1"/>
                <dgm:constr type="h" for="ch" forName="line_7"/>
                <dgm:constr type="l" for="ch" forName="line_7" refType="ctrX" refFor="ch" refForName="picture_7"/>
                <dgm:constr type="ctrY" for="ch" forName="line_7" refType="ctrY" refFor="ch" refForName="picture_7"/>
                <dgm:constr type="l" for="ch" forName="textparent_7"/>
                <dgm:constr type="h" for="ch" forName="textparent_7" refType="h" refFor="ch" refForName="picture_7"/>
                <dgm:constr type="r" for="ch" forName="textparent_7" refType="l" refFor="ch" refForName="picture_7"/>
                <dgm:constr type="ctrY" for="ch" forName="textparent_7" refType="ctrY" refFor="ch" refForName="picture_7"/>
                <dgm:constr type="primFontSz" for="des" forName="text_7" refType="primFontSz" refFor="des" refForName="text_2" op="equ"/>
              </dgm:constrLst>
            </dgm:else>
          </dgm:choose>
        </dgm:else>
      </dgm:choose>
      <dgm:forEach name="wrapper" axis="self" ptType="parTrans">
        <dgm:forEach name="wrapper2" axis="self" ptType="sibTrans" st="2">
          <dgm:forEach name="pictureRepeat" axis="self">
            <dgm:layoutNode name="pictureRepeatNode" styleLbl="alignImgPlace1">
              <dgm:alg type="sp"/>
              <dgm:shape xmlns:r="http://schemas.openxmlformats.org/officeDocument/2006/relationships" type="ellipse" r:blip="" blipPhldr="1">
                <dgm:adjLst/>
              </dgm:shape>
              <dgm:presOf axis="self"/>
            </dgm:layoutNode>
          </dgm:forEach>
        </dgm:forEach>
      </dgm:forEach>
      <dgm:forEach name="Name28" axis="ch" ptType="sibTrans" hideLastTrans="0" cnt="1">
        <dgm:layoutNode name="picture_1">
          <dgm:alg type="sp"/>
          <dgm:shape xmlns:r="http://schemas.openxmlformats.org/officeDocument/2006/relationships" r:blip="">
            <dgm:adjLst/>
          </dgm:shape>
          <dgm:presOf/>
          <dgm:constrLst/>
          <dgm:forEach name="Name29" ref="pictureRepeat"/>
        </dgm:layoutNode>
      </dgm:forEach>
      <dgm:forEach name="Name30" axis="ch" ptType="node" cnt="1">
        <dgm:layoutNode name="text_1" styleLbl="node1">
          <dgm:varLst>
            <dgm:bulletEnabled val="1"/>
          </dgm:varLst>
          <dgm:alg type="tx">
            <dgm:param type="txAnchorVert" val="b"/>
            <dgm:param type="txAnchorVertCh" val="b"/>
            <dgm:param type="parTxRTLAlign" val="r"/>
            <dgm:param type="shpTxRTLAlignCh" val="r"/>
          </dgm:alg>
          <dgm:shape xmlns:r="http://schemas.openxmlformats.org/officeDocument/2006/relationships" type="rect" r:blip="" hideGeom="1">
            <dgm:adjLst/>
          </dgm:shape>
          <dgm:presOf axis="desOrSelf" ptType="node"/>
          <dgm:constrLst>
            <dgm:constr type="primFontSz" val="65"/>
            <dgm:constr type="lMarg"/>
            <dgm:constr type="rMarg"/>
            <dgm:constr type="tMarg"/>
            <dgm:constr type="bMarg"/>
          </dgm:constrLst>
          <dgm:ruleLst>
            <dgm:rule type="primFontSz" val="5" fact="NaN" max="NaN"/>
          </dgm:ruleLst>
        </dgm:layoutNode>
      </dgm:forEach>
      <dgm:forEach name="Name31" axis="ch" ptType="sibTrans" hideLastTrans="0" st="2" cnt="1">
        <dgm:layoutNode name="picture_2">
          <dgm:alg type="sp"/>
          <dgm:shape xmlns:r="http://schemas.openxmlformats.org/officeDocument/2006/relationships" r:blip="">
            <dgm:adjLst/>
          </dgm:shape>
          <dgm:presOf/>
          <dgm:constrLst/>
          <dgm:forEach name="Name32" ref="pictureRepeat"/>
        </dgm:layoutNode>
      </dgm:forEach>
      <dgm:forEach name="Name33" axis="ch" ptType="node" st="2" cnt="1">
        <dgm:layoutNode name="line_2" styleLbl="parChTrans1D1">
          <dgm:alg type="sp"/>
          <dgm:shape xmlns:r="http://schemas.openxmlformats.org/officeDocument/2006/relationships" type="line" r:blip="" zOrderOff="-100">
            <dgm:adjLst/>
          </dgm:shape>
          <dgm:presOf/>
        </dgm:layoutNode>
        <dgm:layoutNode name="textparent_2">
          <dgm:choose name="Name34">
            <dgm:if name="Name35" func="var" arg="dir" op="equ" val="norm">
              <dgm:alg type="lin">
                <dgm:param type="horzAlign" val="l"/>
              </dgm:alg>
            </dgm:if>
            <dgm:else name="Name36">
              <dgm:alg type="lin">
                <dgm:param type="horzAlign" val="r"/>
              </dgm:alg>
            </dgm:else>
          </dgm:choose>
          <dgm:shape xmlns:r="http://schemas.openxmlformats.org/officeDocument/2006/relationships" type="rect" r:blip="" hideGeom="1">
            <dgm:adjLst/>
          </dgm:shape>
          <dgm:constrLst>
            <dgm:constr type="userW" for="ch" forName="text_2" refType="w"/>
            <dgm:constr type="h" for="ch" forName="text_2" refType="h"/>
          </dgm:constrLst>
          <dgm:presOf/>
          <dgm:layoutNode name="text_2" styleLbl="revTx">
            <dgm:varLst>
              <dgm:bulletEnabled val="1"/>
            </dgm:varLst>
            <dgm:choose name="Name37">
              <dgm:if name="Name38" func="var" arg="dir" op="equ" val="norm">
                <dgm:alg type="tx">
                  <dgm:param type="parTxLTRAlign" val="l"/>
                  <dgm:param type="shpTxLTRAlignCh" val="l"/>
                  <dgm:param type="parTxRTLAlign" val="r"/>
                  <dgm:param type="shpTxRTLAlignCh" val="r"/>
                </dgm:alg>
              </dgm:if>
              <dgm:else name="Name39">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0" axis="ch" ptType="sibTrans" hideLastTrans="0" st="3" cnt="1">
        <dgm:layoutNode name="picture_3">
          <dgm:alg type="sp"/>
          <dgm:shape xmlns:r="http://schemas.openxmlformats.org/officeDocument/2006/relationships" r:blip="">
            <dgm:adjLst/>
          </dgm:shape>
          <dgm:presOf/>
          <dgm:constrLst/>
          <dgm:forEach name="Name41" ref="pictureRepeat"/>
        </dgm:layoutNode>
      </dgm:forEach>
      <dgm:forEach name="Name42" axis="ch" ptType="node" st="3" cnt="1">
        <dgm:layoutNode name="line_3" styleLbl="parChTrans1D1">
          <dgm:alg type="sp"/>
          <dgm:shape xmlns:r="http://schemas.openxmlformats.org/officeDocument/2006/relationships" type="line" r:blip="" zOrderOff="-100">
            <dgm:adjLst/>
          </dgm:shape>
          <dgm:presOf/>
        </dgm:layoutNode>
        <dgm:layoutNode name="textparent_3">
          <dgm:choose name="Name43">
            <dgm:if name="Name44" func="var" arg="dir" op="equ" val="norm">
              <dgm:alg type="lin">
                <dgm:param type="horzAlign" val="l"/>
              </dgm:alg>
            </dgm:if>
            <dgm:else name="Name45">
              <dgm:alg type="lin">
                <dgm:param type="horzAlign" val="r"/>
              </dgm:alg>
            </dgm:else>
          </dgm:choose>
          <dgm:shape xmlns:r="http://schemas.openxmlformats.org/officeDocument/2006/relationships" type="rect" r:blip="" hideGeom="1">
            <dgm:adjLst/>
          </dgm:shape>
          <dgm:constrLst>
            <dgm:constr type="userW" for="ch" forName="text_3" refType="w"/>
            <dgm:constr type="h" for="ch" forName="text_3" refType="h"/>
          </dgm:constrLst>
          <dgm:presOf/>
          <dgm:layoutNode name="text_3" styleLbl="revTx">
            <dgm:varLst>
              <dgm:bulletEnabled val="1"/>
            </dgm:varLst>
            <dgm:choose name="Name46">
              <dgm:if name="Name47" func="var" arg="dir" op="equ" val="norm">
                <dgm:alg type="tx">
                  <dgm:param type="parTxLTRAlign" val="l"/>
                  <dgm:param type="shpTxLTRAlignCh" val="l"/>
                  <dgm:param type="parTxRTLAlign" val="r"/>
                  <dgm:param type="shpTxRTLAlignCh" val="r"/>
                </dgm:alg>
              </dgm:if>
              <dgm:else name="Name48">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9" axis="ch" ptType="sibTrans" hideLastTrans="0" st="4" cnt="1">
        <dgm:layoutNode name="picture_4">
          <dgm:alg type="sp"/>
          <dgm:shape xmlns:r="http://schemas.openxmlformats.org/officeDocument/2006/relationships" r:blip="">
            <dgm:adjLst/>
          </dgm:shape>
          <dgm:presOf/>
          <dgm:constrLst/>
          <dgm:forEach name="Name50" ref="pictureRepeat"/>
        </dgm:layoutNode>
      </dgm:forEach>
      <dgm:forEach name="Name51" axis="ch" ptType="node" st="4" cnt="1">
        <dgm:layoutNode name="line_4" styleLbl="parChTrans1D1">
          <dgm:alg type="sp"/>
          <dgm:shape xmlns:r="http://schemas.openxmlformats.org/officeDocument/2006/relationships" type="line" r:blip="" zOrderOff="-100">
            <dgm:adjLst/>
          </dgm:shape>
          <dgm:presOf/>
        </dgm:layoutNode>
        <dgm:layoutNode name="textparent_4">
          <dgm:choose name="Name52">
            <dgm:if name="Name53" func="var" arg="dir" op="equ" val="norm">
              <dgm:alg type="lin">
                <dgm:param type="horzAlign" val="l"/>
              </dgm:alg>
            </dgm:if>
            <dgm:else name="Name54">
              <dgm:alg type="lin">
                <dgm:param type="horzAlign" val="r"/>
              </dgm:alg>
            </dgm:else>
          </dgm:choose>
          <dgm:shape xmlns:r="http://schemas.openxmlformats.org/officeDocument/2006/relationships" type="rect" r:blip="" hideGeom="1">
            <dgm:adjLst/>
          </dgm:shape>
          <dgm:constrLst>
            <dgm:constr type="userW" for="ch" forName="text_4" refType="w"/>
            <dgm:constr type="h" for="ch" forName="text_4" refType="h"/>
          </dgm:constrLst>
          <dgm:presOf/>
          <dgm:layoutNode name="text_4" styleLbl="revTx">
            <dgm:varLst>
              <dgm:bulletEnabled val="1"/>
            </dgm:varLst>
            <dgm:choose name="Name55">
              <dgm:if name="Name56" func="var" arg="dir" op="equ" val="norm">
                <dgm:alg type="tx">
                  <dgm:param type="parTxLTRAlign" val="l"/>
                  <dgm:param type="shpTxLTRAlignCh" val="l"/>
                  <dgm:param type="parTxRTLAlign" val="r"/>
                  <dgm:param type="shpTxRTLAlignCh" val="r"/>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58" axis="ch" ptType="sibTrans" hideLastTrans="0" st="5" cnt="1">
        <dgm:layoutNode name="picture_5">
          <dgm:alg type="sp"/>
          <dgm:shape xmlns:r="http://schemas.openxmlformats.org/officeDocument/2006/relationships" r:blip="">
            <dgm:adjLst/>
          </dgm:shape>
          <dgm:presOf/>
          <dgm:constrLst/>
          <dgm:forEach name="Name59" ref="pictureRepeat"/>
        </dgm:layoutNode>
      </dgm:forEach>
      <dgm:forEach name="Name60" axis="ch" ptType="node" st="5" cnt="1">
        <dgm:layoutNode name="line_5" styleLbl="parChTrans1D1">
          <dgm:alg type="sp"/>
          <dgm:shape xmlns:r="http://schemas.openxmlformats.org/officeDocument/2006/relationships" type="line" r:blip="" zOrderOff="-100">
            <dgm:adjLst/>
          </dgm:shape>
          <dgm:presOf/>
        </dgm:layoutNode>
        <dgm:layoutNode name="textparent_5">
          <dgm:choose name="Name61">
            <dgm:if name="Name62" func="var" arg="dir" op="equ" val="norm">
              <dgm:alg type="lin">
                <dgm:param type="horzAlign" val="l"/>
              </dgm:alg>
            </dgm:if>
            <dgm:else name="Name63">
              <dgm:alg type="lin">
                <dgm:param type="horzAlign" val="r"/>
              </dgm:alg>
            </dgm:else>
          </dgm:choose>
          <dgm:shape xmlns:r="http://schemas.openxmlformats.org/officeDocument/2006/relationships" type="rect" r:blip="" hideGeom="1">
            <dgm:adjLst/>
          </dgm:shape>
          <dgm:constrLst>
            <dgm:constr type="userW" for="ch" forName="text_5" refType="w"/>
            <dgm:constr type="h" for="ch" forName="text_5" refType="h"/>
          </dgm:constrLst>
          <dgm:presOf/>
          <dgm:layoutNode name="text_5" styleLbl="revTx">
            <dgm:varLst>
              <dgm:bulletEnabled val="1"/>
            </dgm:varLst>
            <dgm:choose name="Name64">
              <dgm:if name="Name65" func="var" arg="dir" op="equ" val="norm">
                <dgm:alg type="tx">
                  <dgm:param type="parTxLTRAlign" val="l"/>
                  <dgm:param type="shpTxLTRAlignCh" val="l"/>
                  <dgm:param type="parTxRTLAlign" val="r"/>
                  <dgm:param type="shpTxRTLAlignCh" val="r"/>
                </dgm:alg>
              </dgm:if>
              <dgm:else name="Name66">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67" axis="ch" ptType="sibTrans" hideLastTrans="0" st="6" cnt="1">
        <dgm:layoutNode name="picture_6">
          <dgm:alg type="sp"/>
          <dgm:shape xmlns:r="http://schemas.openxmlformats.org/officeDocument/2006/relationships" r:blip="">
            <dgm:adjLst/>
          </dgm:shape>
          <dgm:presOf/>
          <dgm:constrLst/>
          <dgm:forEach name="Name68" ref="pictureRepeat"/>
        </dgm:layoutNode>
      </dgm:forEach>
      <dgm:forEach name="Name69" axis="ch" ptType="node" st="6" cnt="1">
        <dgm:layoutNode name="line_6" styleLbl="parChTrans1D1">
          <dgm:alg type="sp"/>
          <dgm:shape xmlns:r="http://schemas.openxmlformats.org/officeDocument/2006/relationships" type="line" r:blip="" zOrderOff="-100">
            <dgm:adjLst/>
          </dgm:shape>
          <dgm:presOf/>
        </dgm:layoutNode>
        <dgm:layoutNode name="textparent_6">
          <dgm:choose name="Name70">
            <dgm:if name="Name71" func="var" arg="dir" op="equ" val="norm">
              <dgm:alg type="lin">
                <dgm:param type="horzAlign" val="l"/>
              </dgm:alg>
            </dgm:if>
            <dgm:else name="Name72">
              <dgm:alg type="lin">
                <dgm:param type="horzAlign" val="r"/>
              </dgm:alg>
            </dgm:else>
          </dgm:choose>
          <dgm:shape xmlns:r="http://schemas.openxmlformats.org/officeDocument/2006/relationships" type="rect" r:blip="" hideGeom="1">
            <dgm:adjLst/>
          </dgm:shape>
          <dgm:constrLst>
            <dgm:constr type="userW" for="ch" forName="text_6" refType="w"/>
            <dgm:constr type="h" for="ch" forName="text_6" refType="h"/>
          </dgm:constrLst>
          <dgm:presOf/>
          <dgm:layoutNode name="text_6" styleLbl="revTx">
            <dgm:varLst>
              <dgm:bulletEnabled val="1"/>
            </dgm:varLst>
            <dgm:choose name="Name73">
              <dgm:if name="Name74" func="var" arg="dir" op="equ" val="norm">
                <dgm:alg type="tx">
                  <dgm:param type="parTxLTRAlign" val="l"/>
                  <dgm:param type="shpTxLTRAlignCh" val="l"/>
                  <dgm:param type="parTxRTLAlign" val="r"/>
                  <dgm:param type="shpTxRTLAlignCh" val="r"/>
                </dgm:alg>
              </dgm:if>
              <dgm:else name="Name75">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76" axis="ch" ptType="sibTrans" hideLastTrans="0" st="7" cnt="1">
        <dgm:layoutNode name="picture_7">
          <dgm:alg type="sp"/>
          <dgm:shape xmlns:r="http://schemas.openxmlformats.org/officeDocument/2006/relationships" r:blip="">
            <dgm:adjLst/>
          </dgm:shape>
          <dgm:presOf/>
          <dgm:constrLst/>
          <dgm:forEach name="Name77" ref="pictureRepeat"/>
        </dgm:layoutNode>
      </dgm:forEach>
      <dgm:forEach name="Name78" axis="ch" ptType="node" st="7" cnt="1">
        <dgm:layoutNode name="line_7" styleLbl="parChTrans1D1">
          <dgm:alg type="sp"/>
          <dgm:shape xmlns:r="http://schemas.openxmlformats.org/officeDocument/2006/relationships" type="line" r:blip="" zOrderOff="-100">
            <dgm:adjLst/>
          </dgm:shape>
          <dgm:presOf/>
        </dgm:layoutNode>
        <dgm:layoutNode name="textparent_7">
          <dgm:choose name="Name79">
            <dgm:if name="Name80" func="var" arg="dir" op="equ" val="norm">
              <dgm:alg type="lin">
                <dgm:param type="horzAlign" val="l"/>
              </dgm:alg>
            </dgm:if>
            <dgm:else name="Name81">
              <dgm:alg type="lin">
                <dgm:param type="horzAlign" val="r"/>
              </dgm:alg>
            </dgm:else>
          </dgm:choose>
          <dgm:shape xmlns:r="http://schemas.openxmlformats.org/officeDocument/2006/relationships" type="rect" r:blip="" hideGeom="1">
            <dgm:adjLst/>
          </dgm:shape>
          <dgm:constrLst>
            <dgm:constr type="userW" for="ch" forName="text_7" refType="w"/>
            <dgm:constr type="h" for="ch" forName="text_7" refType="h"/>
          </dgm:constrLst>
          <dgm:presOf/>
          <dgm:layoutNode name="text_7" styleLbl="revTx">
            <dgm:varLst>
              <dgm:bulletEnabled val="1"/>
            </dgm:varLst>
            <dgm:choose name="Name82">
              <dgm:if name="Name83" func="var" arg="dir" op="equ" val="norm">
                <dgm:alg type="tx">
                  <dgm:param type="parTxLTRAlign" val="l"/>
                  <dgm:param type="shpTxLTRAlignCh" val="l"/>
                  <dgm:param type="parTxRTLAlign" val="r"/>
                  <dgm:param type="shpTxRTLAlignCh" val="r"/>
                </dgm:alg>
              </dgm:if>
              <dgm:else name="Name84">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AFA8042-29A1-4486-A765-75526984061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dirty="0"/>
          </a:p>
        </p:txBody>
      </p:sp>
      <p:sp>
        <p:nvSpPr>
          <p:cNvPr id="3" name="Date Placeholder 2">
            <a:extLst>
              <a:ext uri="{FF2B5EF4-FFF2-40B4-BE49-F238E27FC236}">
                <a16:creationId xmlns:a16="http://schemas.microsoft.com/office/drawing/2014/main" id="{08D8449A-A734-4B2E-9806-61303F24B60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9249263-8DF9-4907-970E-1CFD040DC73A}" type="datetimeFigureOut">
              <a:rPr lang="en-IN" smtClean="0"/>
              <a:t>06-08-2020</a:t>
            </a:fld>
            <a:endParaRPr lang="en-IN" dirty="0"/>
          </a:p>
        </p:txBody>
      </p:sp>
      <p:sp>
        <p:nvSpPr>
          <p:cNvPr id="4" name="Footer Placeholder 3">
            <a:extLst>
              <a:ext uri="{FF2B5EF4-FFF2-40B4-BE49-F238E27FC236}">
                <a16:creationId xmlns:a16="http://schemas.microsoft.com/office/drawing/2014/main" id="{F6605C2A-990C-4531-8CBF-BC3BEC0AF34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dirty="0"/>
          </a:p>
        </p:txBody>
      </p:sp>
      <p:sp>
        <p:nvSpPr>
          <p:cNvPr id="5" name="Slide Number Placeholder 4">
            <a:extLst>
              <a:ext uri="{FF2B5EF4-FFF2-40B4-BE49-F238E27FC236}">
                <a16:creationId xmlns:a16="http://schemas.microsoft.com/office/drawing/2014/main" id="{0D7358FE-F7D5-4C85-B0FD-2394F7F8774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5BAE485-B3C6-4830-BBC8-C6E008BDD690}" type="slidenum">
              <a:rPr lang="en-IN" smtClean="0"/>
              <a:t>‹N°›</a:t>
            </a:fld>
            <a:endParaRPr lang="en-IN" dirty="0"/>
          </a:p>
        </p:txBody>
      </p:sp>
    </p:spTree>
    <p:extLst>
      <p:ext uri="{BB962C8B-B14F-4D97-AF65-F5344CB8AC3E}">
        <p14:creationId xmlns:p14="http://schemas.microsoft.com/office/powerpoint/2010/main" val="412162895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70B412-7BFF-46C7-AB5E-DE35F66C9933}" type="datetimeFigureOut">
              <a:rPr lang="en-IN" smtClean="0"/>
              <a:t>06-08-2020</a:t>
            </a:fld>
            <a:endParaRPr lang="en-IN"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5ACE04-E13C-4837-B6DD-B388E7CAA05E}" type="slidenum">
              <a:rPr lang="en-IN" smtClean="0"/>
              <a:t>‹N°›</a:t>
            </a:fld>
            <a:endParaRPr lang="en-IN" dirty="0"/>
          </a:p>
        </p:txBody>
      </p:sp>
    </p:spTree>
    <p:extLst>
      <p:ext uri="{BB962C8B-B14F-4D97-AF65-F5344CB8AC3E}">
        <p14:creationId xmlns:p14="http://schemas.microsoft.com/office/powerpoint/2010/main" val="18504410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youtube.com/watch?v=cZdVg3hypC8"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jurisource.ca/dossier/droit_faillite_insolvabilite"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jurisource.ca/dossier/droit_faillite_insolvabilite"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jurisource.ca/dossier/droit_faillite_insolvabilite"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jurisource.ca/dossier/droit_faillite_insolvabilite"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dirty="0"/>
              <a:t>[Message]</a:t>
            </a:r>
          </a:p>
          <a:p>
            <a:r>
              <a:rPr lang="fr-CA" dirty="0"/>
              <a:t>Cette page s’adresse au présentateur. </a:t>
            </a:r>
          </a:p>
        </p:txBody>
      </p:sp>
      <p:sp>
        <p:nvSpPr>
          <p:cNvPr id="4" name="Espace réservé du numéro de diapositive 3"/>
          <p:cNvSpPr>
            <a:spLocks noGrp="1"/>
          </p:cNvSpPr>
          <p:nvPr>
            <p:ph type="sldNum" sz="quarter" idx="10"/>
          </p:nvPr>
        </p:nvSpPr>
        <p:spPr/>
        <p:txBody>
          <a:bodyPr/>
          <a:lstStyle/>
          <a:p>
            <a:fld id="{385ACE04-E13C-4837-B6DD-B388E7CAA05E}" type="slidenum">
              <a:rPr lang="en-IN" smtClean="0"/>
              <a:t>1</a:t>
            </a:fld>
            <a:endParaRPr lang="en-IN" dirty="0"/>
          </a:p>
        </p:txBody>
      </p:sp>
    </p:spTree>
    <p:extLst>
      <p:ext uri="{BB962C8B-B14F-4D97-AF65-F5344CB8AC3E}">
        <p14:creationId xmlns:p14="http://schemas.microsoft.com/office/powerpoint/2010/main" val="42087399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latin typeface="Century Schoolbook" panose="02040604050505020304" pitchFamily="18" charset="0"/>
              </a:rPr>
              <a:t>[Veuillez démarrer la vidéo. En cas de problème technique, utilisez la vidéo disponible sur YouTube à l’adresse suivante :. </a:t>
            </a:r>
            <a:r>
              <a:rPr lang="en-CA" dirty="0">
                <a:hlinkClick r:id="rId3"/>
              </a:rPr>
              <a:t>https://www.youtube.com/watch?v=cZdVg3hypC8</a:t>
            </a:r>
            <a:r>
              <a:rPr lang="en-CA" dirty="0"/>
              <a:t> </a:t>
            </a:r>
            <a:r>
              <a:rPr lang="fr-CA" dirty="0">
                <a:latin typeface="Century Schoolbook" panose="02040604050505020304" pitchFamily="18" charset="0"/>
              </a:rPr>
              <a:t>]</a:t>
            </a:r>
          </a:p>
          <a:p>
            <a:endParaRPr lang="fr-CA" dirty="0">
              <a:latin typeface="Century Schoolbook" panose="02040604050505020304" pitchFamily="18" charset="0"/>
            </a:endParaRPr>
          </a:p>
          <a:p>
            <a:r>
              <a:rPr lang="fr-CA" dirty="0"/>
              <a:t>[Après la vidéo d’environ 5 minutes, veuillez passer à la diapositive suivante : </a:t>
            </a:r>
            <a:r>
              <a:rPr lang="fr-CA" dirty="0">
                <a:latin typeface="Century Schoolbook" panose="02040604050505020304" pitchFamily="18" charset="0"/>
              </a:rPr>
              <a:t>[</a:t>
            </a:r>
            <a:r>
              <a:rPr lang="fr-CA" dirty="0"/>
              <a:t>CLIC]</a:t>
            </a:r>
          </a:p>
        </p:txBody>
      </p:sp>
      <p:sp>
        <p:nvSpPr>
          <p:cNvPr id="4" name="Espace réservé du numéro de diapositive 3"/>
          <p:cNvSpPr>
            <a:spLocks noGrp="1"/>
          </p:cNvSpPr>
          <p:nvPr>
            <p:ph type="sldNum" sz="quarter" idx="10"/>
          </p:nvPr>
        </p:nvSpPr>
        <p:spPr/>
        <p:txBody>
          <a:bodyPr/>
          <a:lstStyle/>
          <a:p>
            <a:fld id="{385ACE04-E13C-4837-B6DD-B388E7CAA05E}" type="slidenum">
              <a:rPr lang="en-IN" smtClean="0"/>
              <a:t>10</a:t>
            </a:fld>
            <a:endParaRPr lang="en-IN" dirty="0"/>
          </a:p>
        </p:txBody>
      </p:sp>
    </p:spTree>
    <p:extLst>
      <p:ext uri="{BB962C8B-B14F-4D97-AF65-F5344CB8AC3E}">
        <p14:creationId xmlns:p14="http://schemas.microsoft.com/office/powerpoint/2010/main" val="32764059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b="1" dirty="0"/>
              <a:t>4. [</a:t>
            </a:r>
            <a:r>
              <a:rPr lang="en-IN" b="1" dirty="0" err="1"/>
              <a:t>Partie</a:t>
            </a:r>
            <a:r>
              <a:rPr lang="en-IN" b="1" dirty="0"/>
              <a:t> II/IV</a:t>
            </a:r>
            <a:r>
              <a:rPr lang="fr-CA" b="1" dirty="0"/>
              <a:t> – mode de recherche]</a:t>
            </a:r>
          </a:p>
          <a:p>
            <a:pPr marL="0" indent="0">
              <a:buFontTx/>
              <a:buNone/>
            </a:pPr>
            <a:endParaRPr lang="fr-CA" dirty="0"/>
          </a:p>
          <a:p>
            <a:r>
              <a:rPr lang="fr-CA" dirty="0">
                <a:latin typeface="Century Schoolbook" panose="02040604050505020304" pitchFamily="18" charset="0"/>
              </a:rPr>
              <a:t>Vous venez de voir comment effectuer une recherche sur Jurisource.ca. N’oubliez pas : </a:t>
            </a:r>
          </a:p>
          <a:p>
            <a:endParaRPr lang="fr-CA" dirty="0">
              <a:latin typeface="Century Schoolbook" panose="02040604050505020304" pitchFamily="18" charset="0"/>
            </a:endParaRPr>
          </a:p>
          <a:p>
            <a:r>
              <a:rPr lang="fr-CA" b="1" dirty="0">
                <a:latin typeface="Century Schoolbook" panose="02040604050505020304" pitchFamily="18" charset="0"/>
              </a:rPr>
              <a:t>Vous pouvez</a:t>
            </a:r>
            <a:r>
              <a:rPr lang="fr-CA" b="1" dirty="0"/>
              <a:t> effectuer une recherche:</a:t>
            </a:r>
          </a:p>
          <a:p>
            <a:pPr marL="346740" indent="-346740">
              <a:buFont typeface="+mj-lt"/>
              <a:buAutoNum type="arabicPeriod"/>
            </a:pPr>
            <a:r>
              <a:rPr lang="fr-CA" dirty="0"/>
              <a:t>Par mots clés</a:t>
            </a:r>
          </a:p>
          <a:p>
            <a:pPr marL="346740" indent="-346740">
              <a:buFont typeface="+mj-lt"/>
              <a:buAutoNum type="arabicPeriod"/>
            </a:pPr>
            <a:r>
              <a:rPr lang="fr-CA" dirty="0"/>
              <a:t>Par domaine de droit</a:t>
            </a:r>
          </a:p>
          <a:p>
            <a:pPr marL="346740" indent="-346740">
              <a:buFont typeface="+mj-lt"/>
              <a:buAutoNum type="arabicPeriod"/>
            </a:pPr>
            <a:r>
              <a:rPr lang="fr-CA" dirty="0"/>
              <a:t>Par type de ressource</a:t>
            </a:r>
          </a:p>
          <a:p>
            <a:pPr marL="346740" indent="-346740">
              <a:buFont typeface="+mj-lt"/>
              <a:buAutoNum type="arabicPeriod"/>
            </a:pPr>
            <a:r>
              <a:rPr lang="fr-CA" dirty="0"/>
              <a:t>Par dossier thématique</a:t>
            </a:r>
          </a:p>
          <a:p>
            <a:endParaRPr lang="fr-CA" dirty="0"/>
          </a:p>
          <a:p>
            <a:r>
              <a:rPr lang="fr-CA" b="1" dirty="0"/>
              <a:t>Il existe quatre endroits à partir desquels vous pouvez effectuer vos recherches :</a:t>
            </a:r>
          </a:p>
          <a:p>
            <a:pPr marL="346740" indent="-346740">
              <a:buFont typeface="+mj-lt"/>
              <a:buAutoNum type="arabicPeriod"/>
            </a:pPr>
            <a:r>
              <a:rPr lang="fr-CA" dirty="0"/>
              <a:t>Barre de recherche</a:t>
            </a:r>
          </a:p>
          <a:p>
            <a:pPr marL="346740" indent="-346740">
              <a:buFont typeface="+mj-lt"/>
              <a:buAutoNum type="arabicPeriod"/>
            </a:pPr>
            <a:r>
              <a:rPr lang="fr-CA" dirty="0"/>
              <a:t>Sur la page d’accueil (boutons d’accès)</a:t>
            </a:r>
          </a:p>
          <a:p>
            <a:pPr marL="346740" indent="-346740">
              <a:buFont typeface="+mj-lt"/>
              <a:buAutoNum type="arabicPeriod"/>
            </a:pPr>
            <a:r>
              <a:rPr lang="fr-CA" dirty="0"/>
              <a:t>Menu déroulant</a:t>
            </a:r>
          </a:p>
          <a:p>
            <a:pPr marL="346740" indent="-346740">
              <a:buFont typeface="+mj-lt"/>
              <a:buAutoNum type="arabicPeriod"/>
            </a:pPr>
            <a:r>
              <a:rPr lang="fr-CA" dirty="0"/>
              <a:t>Dans un dossier thématique</a:t>
            </a:r>
          </a:p>
          <a:p>
            <a:pPr marL="346740" indent="-346740">
              <a:buFont typeface="+mj-lt"/>
              <a:buAutoNum type="arabicPeriod"/>
            </a:pPr>
            <a:endParaRPr lang="fr-CA" dirty="0"/>
          </a:p>
          <a:p>
            <a:r>
              <a:rPr lang="fr-CA" dirty="0"/>
              <a:t>Ainsi, comme le dit si bien l’adage : tous les chemins mènent à Rome. Vous pouvez effectuer une recherche de plusieurs façons sur Jurisource.ca. L’important est de choisir la façon qui vous semble la plus intuitive.</a:t>
            </a:r>
          </a:p>
          <a:p>
            <a:pPr marL="0" indent="0">
              <a:buFontTx/>
              <a:buNone/>
            </a:pPr>
            <a:endParaRPr lang="fr-CA" dirty="0"/>
          </a:p>
          <a:p>
            <a:pPr marL="0" indent="0">
              <a:buFontTx/>
              <a:buNone/>
            </a:pPr>
            <a:r>
              <a:rPr lang="fr-CA" dirty="0"/>
              <a:t>[CLIC]</a:t>
            </a:r>
          </a:p>
          <a:p>
            <a:pPr marL="0" indent="0">
              <a:buFontTx/>
              <a:buNone/>
            </a:pPr>
            <a:endParaRPr lang="fr-CA" dirty="0"/>
          </a:p>
        </p:txBody>
      </p:sp>
      <p:sp>
        <p:nvSpPr>
          <p:cNvPr id="4" name="Espace réservé du numéro de diapositive 3"/>
          <p:cNvSpPr>
            <a:spLocks noGrp="1"/>
          </p:cNvSpPr>
          <p:nvPr>
            <p:ph type="sldNum" sz="quarter" idx="10"/>
          </p:nvPr>
        </p:nvSpPr>
        <p:spPr/>
        <p:txBody>
          <a:bodyPr/>
          <a:lstStyle/>
          <a:p>
            <a:fld id="{385ACE04-E13C-4837-B6DD-B388E7CAA05E}" type="slidenum">
              <a:rPr lang="en-IN" smtClean="0"/>
              <a:t>11</a:t>
            </a:fld>
            <a:endParaRPr lang="en-IN" dirty="0"/>
          </a:p>
        </p:txBody>
      </p:sp>
    </p:spTree>
    <p:extLst>
      <p:ext uri="{BB962C8B-B14F-4D97-AF65-F5344CB8AC3E}">
        <p14:creationId xmlns:p14="http://schemas.microsoft.com/office/powerpoint/2010/main" val="21493033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defTabSz="924641">
              <a:defRPr/>
            </a:pPr>
            <a:r>
              <a:rPr lang="fr-CA" dirty="0">
                <a:latin typeface="Century Schoolbook" panose="02040604050505020304" pitchFamily="18" charset="0"/>
              </a:rPr>
              <a:t>[Profiter de cette diapositive pour résumer ce qui a été vu pendant la vidéo.]</a:t>
            </a:r>
          </a:p>
          <a:p>
            <a:endParaRPr lang="fr-CA" dirty="0"/>
          </a:p>
          <a:p>
            <a:r>
              <a:rPr lang="fr-CA" dirty="0"/>
              <a:t>Rappelez-vous : </a:t>
            </a:r>
          </a:p>
          <a:p>
            <a:endParaRPr lang="fr-CA" dirty="0"/>
          </a:p>
          <a:p>
            <a:r>
              <a:rPr lang="fr-CA" b="1" dirty="0"/>
              <a:t>Lorsque vous effectuez une recherche : </a:t>
            </a:r>
          </a:p>
          <a:p>
            <a:pPr marL="173370" indent="-173370">
              <a:buFont typeface="Arial" panose="020B0604020202020204" pitchFamily="34" charset="0"/>
              <a:buChar char="•"/>
            </a:pPr>
            <a:r>
              <a:rPr lang="fr-CA" dirty="0"/>
              <a:t>Éviter d’utiliser des mots trop génériques (p. ex. droit ou juridique)</a:t>
            </a:r>
          </a:p>
          <a:p>
            <a:pPr marL="173370" indent="-173370">
              <a:buFont typeface="Arial" panose="020B0604020202020204" pitchFamily="34" charset="0"/>
              <a:buChar char="•"/>
            </a:pPr>
            <a:r>
              <a:rPr lang="fr-CA" dirty="0"/>
              <a:t>Utiliser des mots précis </a:t>
            </a:r>
          </a:p>
          <a:p>
            <a:pPr marL="173370" indent="-173370">
              <a:buFont typeface="Arial" panose="020B0604020202020204" pitchFamily="34" charset="0"/>
              <a:buChar char="•"/>
            </a:pPr>
            <a:r>
              <a:rPr lang="fr-CA" dirty="0"/>
              <a:t>Éviter les déterminants (p. ex. le, la, les, des…)</a:t>
            </a:r>
          </a:p>
          <a:p>
            <a:pPr marL="173370" indent="-173370">
              <a:buFont typeface="Arial" panose="020B0604020202020204" pitchFamily="34" charset="0"/>
              <a:buChar char="•"/>
            </a:pPr>
            <a:r>
              <a:rPr lang="fr-CA" dirty="0"/>
              <a:t>Au besoin, utiliser la barre d’affinage pour restreindre vos résultats de recherche</a:t>
            </a:r>
          </a:p>
        </p:txBody>
      </p:sp>
      <p:sp>
        <p:nvSpPr>
          <p:cNvPr id="4" name="Espace réservé du numéro de diapositive 3"/>
          <p:cNvSpPr>
            <a:spLocks noGrp="1"/>
          </p:cNvSpPr>
          <p:nvPr>
            <p:ph type="sldNum" sz="quarter" idx="10"/>
          </p:nvPr>
        </p:nvSpPr>
        <p:spPr/>
        <p:txBody>
          <a:bodyPr/>
          <a:lstStyle/>
          <a:p>
            <a:fld id="{385ACE04-E13C-4837-B6DD-B388E7CAA05E}" type="slidenum">
              <a:rPr lang="en-IN" smtClean="0"/>
              <a:t>12</a:t>
            </a:fld>
            <a:endParaRPr lang="en-IN" dirty="0"/>
          </a:p>
        </p:txBody>
      </p:sp>
    </p:spTree>
    <p:extLst>
      <p:ext uri="{BB962C8B-B14F-4D97-AF65-F5344CB8AC3E}">
        <p14:creationId xmlns:p14="http://schemas.microsoft.com/office/powerpoint/2010/main" val="38277187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b="1" dirty="0"/>
              <a:t>5. [</a:t>
            </a:r>
            <a:r>
              <a:rPr lang="en-IN" b="1" dirty="0" err="1"/>
              <a:t>Partie</a:t>
            </a:r>
            <a:r>
              <a:rPr lang="en-IN" b="1" dirty="0"/>
              <a:t> III/IV</a:t>
            </a:r>
            <a:r>
              <a:rPr lang="fr-CA" b="1" dirty="0"/>
              <a:t> – r</a:t>
            </a:r>
            <a:r>
              <a:rPr lang="fr-CA" sz="1200" b="1" dirty="0"/>
              <a:t>essources utiles</a:t>
            </a:r>
            <a:r>
              <a:rPr lang="fr-CA" b="1" dirty="0"/>
              <a:t>]</a:t>
            </a:r>
            <a:endParaRPr lang="en-IN" dirty="0"/>
          </a:p>
          <a:p>
            <a:r>
              <a:rPr lang="fr-CA" noProof="0" dirty="0"/>
              <a:t>Cette troisième partie de la présentation vous permettra de vous familiariser avec certaines des ressources qui sont accessibles gratuitement sur Jurisource.ca. Bien entendu, il ne s’agit que d’un bref aperçu de ce que Jurisource a à vous offrir. N’hésitez donc pas à votre rendre sur le site pour découvrir tout ce qui est disponible.</a:t>
            </a:r>
          </a:p>
          <a:p>
            <a:r>
              <a:rPr lang="fr-CA" noProof="0" dirty="0"/>
              <a:t>[CLIC]</a:t>
            </a:r>
          </a:p>
        </p:txBody>
      </p:sp>
      <p:sp>
        <p:nvSpPr>
          <p:cNvPr id="4" name="Slide Number Placeholder 3"/>
          <p:cNvSpPr>
            <a:spLocks noGrp="1"/>
          </p:cNvSpPr>
          <p:nvPr>
            <p:ph type="sldNum" sz="quarter" idx="10"/>
          </p:nvPr>
        </p:nvSpPr>
        <p:spPr/>
        <p:txBody>
          <a:bodyPr/>
          <a:lstStyle/>
          <a:p>
            <a:fld id="{385ACE04-E13C-4837-B6DD-B388E7CAA05E}" type="slidenum">
              <a:rPr lang="en-IN" smtClean="0"/>
              <a:t>13</a:t>
            </a:fld>
            <a:endParaRPr lang="en-IN" dirty="0"/>
          </a:p>
        </p:txBody>
      </p:sp>
    </p:spTree>
    <p:extLst>
      <p:ext uri="{BB962C8B-B14F-4D97-AF65-F5344CB8AC3E}">
        <p14:creationId xmlns:p14="http://schemas.microsoft.com/office/powerpoint/2010/main" val="12651955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dirty="0"/>
              <a:t>[Instructions]</a:t>
            </a:r>
          </a:p>
          <a:p>
            <a:r>
              <a:rPr lang="fr-CA" dirty="0"/>
              <a:t>Cette page s’adresse au présentateur. </a:t>
            </a:r>
          </a:p>
        </p:txBody>
      </p:sp>
      <p:sp>
        <p:nvSpPr>
          <p:cNvPr id="4" name="Espace réservé du numéro de diapositive 3"/>
          <p:cNvSpPr>
            <a:spLocks noGrp="1"/>
          </p:cNvSpPr>
          <p:nvPr>
            <p:ph type="sldNum" sz="quarter" idx="10"/>
          </p:nvPr>
        </p:nvSpPr>
        <p:spPr/>
        <p:txBody>
          <a:bodyPr/>
          <a:lstStyle/>
          <a:p>
            <a:fld id="{385ACE04-E13C-4837-B6DD-B388E7CAA05E}" type="slidenum">
              <a:rPr lang="en-IN" smtClean="0"/>
              <a:t>14</a:t>
            </a:fld>
            <a:endParaRPr lang="en-IN" dirty="0"/>
          </a:p>
        </p:txBody>
      </p:sp>
    </p:spTree>
    <p:extLst>
      <p:ext uri="{BB962C8B-B14F-4D97-AF65-F5344CB8AC3E}">
        <p14:creationId xmlns:p14="http://schemas.microsoft.com/office/powerpoint/2010/main" val="34127599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b="1" dirty="0">
                <a:solidFill>
                  <a:srgbClr val="FF0000"/>
                </a:solidFill>
              </a:rPr>
              <a:t>5. [</a:t>
            </a:r>
            <a:r>
              <a:rPr lang="en-IN" b="1" dirty="0" err="1">
                <a:solidFill>
                  <a:srgbClr val="FF0000"/>
                </a:solidFill>
              </a:rPr>
              <a:t>Partie</a:t>
            </a:r>
            <a:r>
              <a:rPr lang="en-IN" b="1" dirty="0">
                <a:solidFill>
                  <a:srgbClr val="FF0000"/>
                </a:solidFill>
              </a:rPr>
              <a:t> III/IV</a:t>
            </a:r>
            <a:r>
              <a:rPr lang="fr-CA" b="1" dirty="0">
                <a:solidFill>
                  <a:srgbClr val="FF0000"/>
                </a:solidFill>
              </a:rPr>
              <a:t> – r</a:t>
            </a:r>
            <a:r>
              <a:rPr lang="fr-CA" sz="1200" b="1" dirty="0">
                <a:solidFill>
                  <a:srgbClr val="FF0000"/>
                </a:solidFill>
              </a:rPr>
              <a:t>essources utiles</a:t>
            </a:r>
            <a:r>
              <a:rPr lang="fr-CA" b="1" dirty="0">
                <a:solidFill>
                  <a:srgbClr val="FF0000"/>
                </a:solidFill>
              </a:rPr>
              <a:t>] </a:t>
            </a:r>
            <a:endParaRPr lang="fr-CA" sz="1200" b="0" i="1" u="none" strike="noStrike" kern="1200" dirty="0">
              <a:solidFill>
                <a:srgbClr val="FF0000"/>
              </a:solidFill>
              <a:effectLst/>
            </a:endParaRPr>
          </a:p>
          <a:p>
            <a:r>
              <a:rPr lang="fr-CA" i="0" dirty="0">
                <a:solidFill>
                  <a:srgbClr val="FF0000"/>
                </a:solidFill>
              </a:rPr>
              <a:t>Jurisource.ca est une base de données juridique très utilise lors de la rédaction d’un acte de procédure en français. En effet, ce site offre de nombreux modèles d’actes pouvant être modifiés selon les besoins du dossier. Par exemple, il existe un </a:t>
            </a:r>
            <a:r>
              <a:rPr lang="fr-CA" sz="1200" b="0" i="0" kern="1200" dirty="0">
                <a:solidFill>
                  <a:schemeClr val="tx1"/>
                </a:solidFill>
                <a:effectLst/>
                <a:latin typeface="+mn-lt"/>
                <a:ea typeface="+mn-ea"/>
                <a:cs typeface="+mn-cs"/>
              </a:rPr>
              <a:t>modèle d'une défense et d'une demande reconventionnelle portant sur un dossier de succession. </a:t>
            </a:r>
            <a:r>
              <a:rPr lang="fr-CA" b="0" dirty="0"/>
              <a:t>[Clic]</a:t>
            </a:r>
            <a:endParaRPr lang="fr-FR" i="0" dirty="0">
              <a:solidFill>
                <a:srgbClr val="FF0000"/>
              </a:solidFill>
            </a:endParaRPr>
          </a:p>
        </p:txBody>
      </p:sp>
      <p:sp>
        <p:nvSpPr>
          <p:cNvPr id="4" name="Espace réservé du numéro de diapositive 3"/>
          <p:cNvSpPr>
            <a:spLocks noGrp="1"/>
          </p:cNvSpPr>
          <p:nvPr>
            <p:ph type="sldNum" sz="quarter" idx="10"/>
          </p:nvPr>
        </p:nvSpPr>
        <p:spPr/>
        <p:txBody>
          <a:bodyPr/>
          <a:lstStyle/>
          <a:p>
            <a:fld id="{385ACE04-E13C-4837-B6DD-B388E7CAA05E}" type="slidenum">
              <a:rPr lang="en-IN" smtClean="0"/>
              <a:t>15</a:t>
            </a:fld>
            <a:endParaRPr lang="en-IN" dirty="0"/>
          </a:p>
        </p:txBody>
      </p:sp>
    </p:spTree>
    <p:extLst>
      <p:ext uri="{BB962C8B-B14F-4D97-AF65-F5344CB8AC3E}">
        <p14:creationId xmlns:p14="http://schemas.microsoft.com/office/powerpoint/2010/main" val="7166765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b="1" dirty="0"/>
              <a:t>5. [</a:t>
            </a:r>
            <a:r>
              <a:rPr lang="en-IN" b="1" dirty="0" err="1"/>
              <a:t>Partie</a:t>
            </a:r>
            <a:r>
              <a:rPr lang="en-IN" b="1" dirty="0"/>
              <a:t> III/IV</a:t>
            </a:r>
            <a:r>
              <a:rPr lang="fr-CA" b="1" dirty="0"/>
              <a:t> – r</a:t>
            </a:r>
            <a:r>
              <a:rPr lang="fr-CA" sz="1200" b="1" dirty="0"/>
              <a:t>essources utiles</a:t>
            </a:r>
            <a:r>
              <a:rPr lang="fr-CA" b="1" dirty="0"/>
              <a:t>]</a:t>
            </a:r>
            <a:endParaRPr lang="fr-CA" sz="1200" b="0" i="1"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A" sz="1200" b="0" i="0" u="none" strike="noStrike" kern="1200" dirty="0">
                <a:solidFill>
                  <a:schemeClr val="tx1"/>
                </a:solidFill>
                <a:effectLst/>
                <a:latin typeface="+mn-lt"/>
                <a:ea typeface="+mn-ea"/>
                <a:cs typeface="+mn-cs"/>
              </a:rPr>
              <a:t>Les résumés de décisions permettent de vous familiariser rapidement avec les faits, les questions en litige et la ratio d’une décision judiciaire. L’équipe de Jurisource.ca travaille activement pour préparer divers résumés tel que celui-ci, portant sur la jurisprudence </a:t>
            </a:r>
            <a:r>
              <a:rPr lang="fr-CA" sz="1200" b="0" i="1" u="none" strike="noStrike" kern="1200" dirty="0">
                <a:solidFill>
                  <a:schemeClr val="tx1"/>
                </a:solidFill>
                <a:effectLst/>
                <a:latin typeface="+mn-lt"/>
                <a:ea typeface="+mn-ea"/>
                <a:cs typeface="+mn-cs"/>
              </a:rPr>
              <a:t>Mustapha c </a:t>
            </a:r>
            <a:r>
              <a:rPr lang="fr-CA" sz="1200" b="0" i="1" u="none" strike="noStrike" kern="1200" dirty="0" err="1">
                <a:solidFill>
                  <a:schemeClr val="tx1"/>
                </a:solidFill>
                <a:effectLst/>
                <a:latin typeface="+mn-lt"/>
                <a:ea typeface="+mn-ea"/>
                <a:cs typeface="+mn-cs"/>
              </a:rPr>
              <a:t>Culligan</a:t>
            </a:r>
            <a:r>
              <a:rPr lang="fr-CA" sz="1200" b="0" i="1" u="none" strike="noStrike" kern="1200" dirty="0">
                <a:solidFill>
                  <a:schemeClr val="tx1"/>
                </a:solidFill>
                <a:effectLst/>
                <a:latin typeface="+mn-lt"/>
                <a:ea typeface="+mn-ea"/>
                <a:cs typeface="+mn-cs"/>
              </a:rPr>
              <a:t> du Canada Ltée</a:t>
            </a:r>
            <a:r>
              <a:rPr lang="fr-CA" sz="1200" b="0" i="0" u="none" strike="noStrike" kern="1200" dirty="0">
                <a:solidFill>
                  <a:schemeClr val="tx1"/>
                </a:solidFill>
                <a:effectLst/>
                <a:latin typeface="+mn-lt"/>
                <a:ea typeface="+mn-ea"/>
                <a:cs typeface="+mn-cs"/>
              </a:rPr>
              <a:t>. Il s’agit d’une décision de la Cour suprême du Canada portant sur le droit des délits et le concept de négligence. </a:t>
            </a:r>
            <a:r>
              <a:rPr lang="fr-CA" b="0" i="0" dirty="0"/>
              <a:t>[Clic]</a:t>
            </a:r>
            <a:endParaRPr lang="fr-CA" sz="1200" b="0" i="0" u="none" strike="noStrike" kern="1200" dirty="0">
              <a:solidFill>
                <a:schemeClr val="tx1"/>
              </a:solidFill>
              <a:effectLst/>
              <a:latin typeface="+mn-lt"/>
              <a:ea typeface="+mn-ea"/>
              <a:cs typeface="+mn-cs"/>
            </a:endParaRPr>
          </a:p>
          <a:p>
            <a:endParaRPr lang="fr-CA" dirty="0"/>
          </a:p>
        </p:txBody>
      </p:sp>
      <p:sp>
        <p:nvSpPr>
          <p:cNvPr id="4" name="Espace réservé du numéro de diapositive 3"/>
          <p:cNvSpPr>
            <a:spLocks noGrp="1"/>
          </p:cNvSpPr>
          <p:nvPr>
            <p:ph type="sldNum" sz="quarter" idx="10"/>
          </p:nvPr>
        </p:nvSpPr>
        <p:spPr/>
        <p:txBody>
          <a:bodyPr/>
          <a:lstStyle/>
          <a:p>
            <a:fld id="{385ACE04-E13C-4837-B6DD-B388E7CAA05E}" type="slidenum">
              <a:rPr lang="en-IN" smtClean="0"/>
              <a:t>16</a:t>
            </a:fld>
            <a:endParaRPr lang="en-IN" dirty="0"/>
          </a:p>
        </p:txBody>
      </p:sp>
    </p:spTree>
    <p:extLst>
      <p:ext uri="{BB962C8B-B14F-4D97-AF65-F5344CB8AC3E}">
        <p14:creationId xmlns:p14="http://schemas.microsoft.com/office/powerpoint/2010/main" val="9228916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93738" y="1143000"/>
            <a:ext cx="5486400" cy="3086100"/>
          </a:xfrm>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b="1" dirty="0"/>
              <a:t>5. [</a:t>
            </a:r>
            <a:r>
              <a:rPr lang="en-IN" b="1" dirty="0" err="1"/>
              <a:t>Partie</a:t>
            </a:r>
            <a:r>
              <a:rPr lang="en-IN" b="1" dirty="0"/>
              <a:t> III/IV</a:t>
            </a:r>
            <a:r>
              <a:rPr lang="fr-CA" b="1" dirty="0"/>
              <a:t> – r</a:t>
            </a:r>
            <a:r>
              <a:rPr lang="fr-CA" sz="1200" b="1" dirty="0"/>
              <a:t>essources utiles</a:t>
            </a:r>
            <a:r>
              <a:rPr lang="fr-CA" b="1" dirty="0"/>
              <a:t>]</a:t>
            </a:r>
            <a:endParaRPr lang="fr-CA" sz="1200" b="0" i="0" u="none" strike="noStrike" kern="1200" dirty="0">
              <a:solidFill>
                <a:schemeClr val="tx1"/>
              </a:solidFill>
              <a:effectLst/>
              <a:latin typeface="+mn-lt"/>
              <a:ea typeface="+mn-ea"/>
              <a:cs typeface="+mn-cs"/>
            </a:endParaRPr>
          </a:p>
          <a:p>
            <a:r>
              <a:rPr lang="fr-CA" sz="1200" dirty="0"/>
              <a:t>Jurisource.ca offre de nombreux documents de référence touchant divers domaines et sujets.</a:t>
            </a:r>
          </a:p>
          <a:p>
            <a:endParaRPr lang="fr-CA" sz="1200" dirty="0"/>
          </a:p>
          <a:p>
            <a:r>
              <a:rPr lang="fr-CA" sz="1200" dirty="0"/>
              <a:t>À titre d’exemple : L’</a:t>
            </a:r>
            <a:r>
              <a:rPr lang="fr-CA" sz="1200" i="1" dirty="0"/>
              <a:t>Outil de raisonnement juridique : Comment rédiger un résumé de jugement. </a:t>
            </a:r>
            <a:r>
              <a:rPr lang="fr-CA" sz="1200" b="0" i="0" u="none" strike="noStrike" kern="1200" dirty="0">
                <a:solidFill>
                  <a:schemeClr val="tx1"/>
                </a:solidFill>
                <a:effectLst/>
                <a:latin typeface="+mn-lt"/>
                <a:ea typeface="+mn-ea"/>
                <a:cs typeface="+mn-cs"/>
              </a:rPr>
              <a:t>Cette ressource</a:t>
            </a:r>
            <a:r>
              <a:rPr lang="fr-CA" sz="1200" b="0" i="1" u="none" strike="noStrike" kern="1200" dirty="0">
                <a:solidFill>
                  <a:schemeClr val="tx1"/>
                </a:solidFill>
                <a:effectLst/>
                <a:latin typeface="+mn-lt"/>
                <a:ea typeface="+mn-ea"/>
                <a:cs typeface="+mn-cs"/>
              </a:rPr>
              <a:t> </a:t>
            </a:r>
            <a:r>
              <a:rPr lang="fr-CA" sz="1200" b="0" i="0" u="none" strike="noStrike" kern="1200" dirty="0">
                <a:solidFill>
                  <a:schemeClr val="tx1"/>
                </a:solidFill>
                <a:effectLst/>
                <a:latin typeface="+mn-lt"/>
                <a:ea typeface="+mn-ea"/>
                <a:cs typeface="+mn-cs"/>
              </a:rPr>
              <a:t>porte sur la rédaction de résumés de jurisprudence et s’adresse tout particulièrement aux étudiants en droit. Cet outil donne des informations pratiques sur ce qu’est un résumé de jugement, son utilité et ce qui doit s’y retrouver : les faits, les parties, l’historique des procédures, la question en litige, la décision, la </a:t>
            </a:r>
            <a:r>
              <a:rPr lang="fr-CA" sz="1200" b="0" i="1" u="none" strike="noStrike" kern="1200" dirty="0">
                <a:solidFill>
                  <a:schemeClr val="tx1"/>
                </a:solidFill>
                <a:effectLst/>
                <a:latin typeface="+mn-lt"/>
                <a:ea typeface="+mn-ea"/>
                <a:cs typeface="+mn-cs"/>
              </a:rPr>
              <a:t>ratio </a:t>
            </a:r>
            <a:r>
              <a:rPr lang="fr-CA" sz="1200" b="0" i="1" u="none" strike="noStrike" kern="1200" dirty="0" err="1">
                <a:solidFill>
                  <a:schemeClr val="tx1"/>
                </a:solidFill>
                <a:effectLst/>
                <a:latin typeface="+mn-lt"/>
                <a:ea typeface="+mn-ea"/>
                <a:cs typeface="+mn-cs"/>
              </a:rPr>
              <a:t>decidendi</a:t>
            </a:r>
            <a:r>
              <a:rPr lang="fr-CA" sz="1200" b="0" i="1" u="none" strike="noStrike" kern="1200" dirty="0">
                <a:solidFill>
                  <a:schemeClr val="tx1"/>
                </a:solidFill>
                <a:effectLst/>
                <a:latin typeface="+mn-lt"/>
                <a:ea typeface="+mn-ea"/>
                <a:cs typeface="+mn-cs"/>
              </a:rPr>
              <a:t> </a:t>
            </a:r>
            <a:r>
              <a:rPr lang="fr-CA" sz="1200" b="0" i="0" u="none" strike="noStrike" kern="1200" dirty="0">
                <a:solidFill>
                  <a:schemeClr val="tx1"/>
                </a:solidFill>
                <a:effectLst/>
                <a:latin typeface="+mn-lt"/>
                <a:ea typeface="+mn-ea"/>
                <a:cs typeface="+mn-cs"/>
              </a:rPr>
              <a:t>et les motifs.</a:t>
            </a:r>
            <a:r>
              <a:rPr lang="fr-CA" b="0" dirty="0"/>
              <a:t> [Clic]</a:t>
            </a:r>
            <a:endParaRPr lang="fr-FR" dirty="0"/>
          </a:p>
        </p:txBody>
      </p:sp>
      <p:sp>
        <p:nvSpPr>
          <p:cNvPr id="4" name="Espace réservé du numéro de diapositive 3"/>
          <p:cNvSpPr>
            <a:spLocks noGrp="1"/>
          </p:cNvSpPr>
          <p:nvPr>
            <p:ph type="sldNum" sz="quarter" idx="10"/>
          </p:nvPr>
        </p:nvSpPr>
        <p:spPr/>
        <p:txBody>
          <a:bodyPr/>
          <a:lstStyle/>
          <a:p>
            <a:fld id="{385ACE04-E13C-4837-B6DD-B388E7CAA05E}" type="slidenum">
              <a:rPr lang="en-IN" smtClean="0"/>
              <a:t>17</a:t>
            </a:fld>
            <a:endParaRPr lang="en-IN" dirty="0"/>
          </a:p>
        </p:txBody>
      </p:sp>
    </p:spTree>
    <p:extLst>
      <p:ext uri="{BB962C8B-B14F-4D97-AF65-F5344CB8AC3E}">
        <p14:creationId xmlns:p14="http://schemas.microsoft.com/office/powerpoint/2010/main" val="36193320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b="1" dirty="0"/>
              <a:t>5. [</a:t>
            </a:r>
            <a:r>
              <a:rPr lang="en-IN" b="1" dirty="0" err="1"/>
              <a:t>Partie</a:t>
            </a:r>
            <a:r>
              <a:rPr lang="en-IN" b="1" dirty="0"/>
              <a:t> III/IV</a:t>
            </a:r>
            <a:r>
              <a:rPr lang="fr-CA" b="1" dirty="0"/>
              <a:t> – r</a:t>
            </a:r>
            <a:r>
              <a:rPr lang="fr-CA" sz="1200" b="1" dirty="0"/>
              <a:t>essources utiles</a:t>
            </a:r>
            <a:r>
              <a:rPr lang="fr-CA" b="1" dirty="0"/>
              <a:t>]</a:t>
            </a:r>
            <a:endParaRPr lang="fr-CA" sz="1200" b="1" i="0" u="sng" strike="noStrike" kern="1200" dirty="0">
              <a:solidFill>
                <a:schemeClr val="tx1"/>
              </a:solidFill>
              <a:effectLst/>
              <a:latin typeface="+mn-lt"/>
              <a:ea typeface="+mn-ea"/>
              <a:cs typeface="+mn-cs"/>
              <a:hlinkClick r:id="rId3"/>
            </a:endParaRPr>
          </a:p>
          <a:p>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sz="1200" dirty="0"/>
              <a:t>Autre exemple : L’</a:t>
            </a:r>
            <a:r>
              <a:rPr lang="fr-CA" sz="1200" i="1" dirty="0"/>
              <a:t>Outil de rédaction : Comment rédiger un avis juridique. </a:t>
            </a:r>
            <a:r>
              <a:rPr lang="fr-FR" dirty="0"/>
              <a:t>Les avis juridiques sont la base du travail juridique d’une grande partie des membres de la profession juridique. Comme ces avis ont une importante valeur, il est essentiel de s’assurer que leur rédaction est précise, cohérente, complète et permet de remplir le mandat confié. Ce texte dresse la liste des composantes de l’avis juridique et de proposer des stratégies pour en faciliter la rédaction. </a:t>
            </a:r>
            <a:endParaRPr lang="fr-CA" sz="1200" b="0" i="1" u="none" strike="noStrike"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5"/>
          </p:nvPr>
        </p:nvSpPr>
        <p:spPr/>
        <p:txBody>
          <a:bodyPr/>
          <a:lstStyle/>
          <a:p>
            <a:fld id="{385ACE04-E13C-4837-B6DD-B388E7CAA05E}" type="slidenum">
              <a:rPr lang="en-IN" smtClean="0"/>
              <a:t>18</a:t>
            </a:fld>
            <a:endParaRPr lang="en-IN" dirty="0"/>
          </a:p>
        </p:txBody>
      </p:sp>
    </p:spTree>
    <p:extLst>
      <p:ext uri="{BB962C8B-B14F-4D97-AF65-F5344CB8AC3E}">
        <p14:creationId xmlns:p14="http://schemas.microsoft.com/office/powerpoint/2010/main" val="37920299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dirty="0"/>
              <a:t>Le saviez-vous? </a:t>
            </a:r>
          </a:p>
          <a:p>
            <a:pPr marL="0" marR="0" lvl="0" indent="0" algn="l" defTabSz="914400" rtl="0" eaLnBrk="1" fontAlgn="auto" latinLnBrk="0" hangingPunct="1">
              <a:lnSpc>
                <a:spcPct val="100000"/>
              </a:lnSpc>
              <a:spcBef>
                <a:spcPts val="0"/>
              </a:spcBef>
              <a:spcAft>
                <a:spcPts val="0"/>
              </a:spcAft>
              <a:buClrTx/>
              <a:buSzTx/>
              <a:buFontTx/>
              <a:buNone/>
              <a:tabLst/>
              <a:defRPr/>
            </a:pPr>
            <a:r>
              <a:rPr lang="fr-CA" sz="1200" b="0" dirty="0">
                <a:solidFill>
                  <a:schemeClr val="accent1"/>
                </a:solidFill>
              </a:rPr>
              <a:t>Jurisource.ca a préparé de nombreux dossiers thématiques pour vous aider à trouver rapidement de l’information pertinente en lien avec un domaine de droit :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CA" b="0" dirty="0"/>
              <a:t>Cour des petites créances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CA" b="0" dirty="0"/>
              <a:t>Diversité et inclusion</a:t>
            </a:r>
          </a:p>
          <a:p>
            <a:pPr marL="171450" indent="-171450">
              <a:buFontTx/>
              <a:buChar char="-"/>
            </a:pPr>
            <a:r>
              <a:rPr lang="fr-CA" b="0" dirty="0"/>
              <a:t>Droit administratif</a:t>
            </a:r>
          </a:p>
          <a:p>
            <a:pPr marL="171450" indent="-171450">
              <a:buFontTx/>
              <a:buChar char="-"/>
            </a:pPr>
            <a:r>
              <a:rPr lang="fr-CA" b="0" dirty="0"/>
              <a:t>Droits autochtones</a:t>
            </a:r>
          </a:p>
          <a:p>
            <a:pPr marL="171450" indent="-171450">
              <a:buFontTx/>
              <a:buChar char="-"/>
            </a:pPr>
            <a:r>
              <a:rPr lang="fr-CA" b="0" dirty="0"/>
              <a:t>Droit de l’emploi</a:t>
            </a:r>
          </a:p>
          <a:p>
            <a:pPr marL="171450" indent="-171450">
              <a:buFontTx/>
              <a:buChar char="-"/>
            </a:pPr>
            <a:r>
              <a:rPr lang="fr-CA" b="0" dirty="0"/>
              <a:t>Droit de l’immigration</a:t>
            </a:r>
          </a:p>
          <a:p>
            <a:pPr marL="171450" indent="-171450">
              <a:buFontTx/>
              <a:buChar char="-"/>
            </a:pPr>
            <a:r>
              <a:rPr lang="fr-CA" b="0" dirty="0"/>
              <a:t>Droit de la faillite et insolvabilité</a:t>
            </a:r>
          </a:p>
          <a:p>
            <a:pPr marL="171450" indent="-171450">
              <a:buFontTx/>
              <a:buChar char="-"/>
            </a:pPr>
            <a:r>
              <a:rPr lang="fr-CA" b="0" dirty="0"/>
              <a:t>Droit de la famille</a:t>
            </a:r>
          </a:p>
          <a:p>
            <a:pPr marL="171450" indent="-171450">
              <a:buFontTx/>
              <a:buChar char="-"/>
            </a:pPr>
            <a:r>
              <a:rPr lang="fr-CA" b="0" dirty="0"/>
              <a:t>Droits linguistiques</a:t>
            </a:r>
          </a:p>
          <a:p>
            <a:pPr marL="171450" indent="-171450">
              <a:buFontTx/>
              <a:buChar char="-"/>
            </a:pPr>
            <a:r>
              <a:rPr lang="fr-CA" b="0" dirty="0"/>
              <a:t>Droit pénal</a:t>
            </a:r>
          </a:p>
          <a:p>
            <a:pPr marL="171450" indent="-171450">
              <a:buFontTx/>
              <a:buChar char="-"/>
            </a:pPr>
            <a:r>
              <a:rPr lang="fr-CA" b="0" dirty="0"/>
              <a:t>Testament et succession</a:t>
            </a:r>
          </a:p>
          <a:p>
            <a:pPr marL="171450" indent="-171450">
              <a:buFontTx/>
              <a:buChar char="-"/>
            </a:pPr>
            <a:endParaRPr lang="fr-CA" b="0" dirty="0"/>
          </a:p>
          <a:p>
            <a:pPr marL="0" indent="0">
              <a:buFontTx/>
              <a:buNone/>
            </a:pPr>
            <a:r>
              <a:rPr lang="fr-CA" b="0" dirty="0"/>
              <a:t>Et il ne s’agit là que de quelques exemples! [Clic]</a:t>
            </a:r>
          </a:p>
        </p:txBody>
      </p:sp>
      <p:sp>
        <p:nvSpPr>
          <p:cNvPr id="4" name="Espace réservé du numéro de diapositive 3"/>
          <p:cNvSpPr>
            <a:spLocks noGrp="1"/>
          </p:cNvSpPr>
          <p:nvPr>
            <p:ph type="sldNum" sz="quarter" idx="10"/>
          </p:nvPr>
        </p:nvSpPr>
        <p:spPr/>
        <p:txBody>
          <a:bodyPr/>
          <a:lstStyle/>
          <a:p>
            <a:fld id="{385ACE04-E13C-4837-B6DD-B388E7CAA05E}" type="slidenum">
              <a:rPr lang="en-IN" smtClean="0"/>
              <a:t>19</a:t>
            </a:fld>
            <a:endParaRPr lang="en-IN" dirty="0"/>
          </a:p>
        </p:txBody>
      </p:sp>
    </p:spTree>
    <p:extLst>
      <p:ext uri="{BB962C8B-B14F-4D97-AF65-F5344CB8AC3E}">
        <p14:creationId xmlns:p14="http://schemas.microsoft.com/office/powerpoint/2010/main" val="33263885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dirty="0"/>
              <a:t>[Page introductive]</a:t>
            </a:r>
          </a:p>
          <a:p>
            <a:r>
              <a:rPr lang="fr-CA" dirty="0"/>
              <a:t>Cette page s’adresse au présentateur. </a:t>
            </a:r>
          </a:p>
        </p:txBody>
      </p:sp>
      <p:sp>
        <p:nvSpPr>
          <p:cNvPr id="4" name="Espace réservé du numéro de diapositive 3"/>
          <p:cNvSpPr>
            <a:spLocks noGrp="1"/>
          </p:cNvSpPr>
          <p:nvPr>
            <p:ph type="sldNum" sz="quarter" idx="10"/>
          </p:nvPr>
        </p:nvSpPr>
        <p:spPr/>
        <p:txBody>
          <a:bodyPr/>
          <a:lstStyle/>
          <a:p>
            <a:fld id="{385ACE04-E13C-4837-B6DD-B388E7CAA05E}" type="slidenum">
              <a:rPr lang="en-IN" smtClean="0"/>
              <a:t>2</a:t>
            </a:fld>
            <a:endParaRPr lang="en-IN" dirty="0"/>
          </a:p>
        </p:txBody>
      </p:sp>
    </p:spTree>
    <p:extLst>
      <p:ext uri="{BB962C8B-B14F-4D97-AF65-F5344CB8AC3E}">
        <p14:creationId xmlns:p14="http://schemas.microsoft.com/office/powerpoint/2010/main" val="36859114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b="1" dirty="0"/>
              <a:t>5. [</a:t>
            </a:r>
            <a:r>
              <a:rPr lang="en-IN" b="1" dirty="0" err="1"/>
              <a:t>Partie</a:t>
            </a:r>
            <a:r>
              <a:rPr lang="en-IN" b="1" dirty="0"/>
              <a:t> III/IV</a:t>
            </a:r>
            <a:r>
              <a:rPr lang="fr-CA" b="1" dirty="0"/>
              <a:t> – r</a:t>
            </a:r>
            <a:r>
              <a:rPr lang="fr-CA" sz="1200" b="1" dirty="0"/>
              <a:t>essources utiles</a:t>
            </a:r>
            <a:r>
              <a:rPr lang="fr-CA" b="1" dirty="0"/>
              <a:t>]</a:t>
            </a:r>
            <a:endParaRPr lang="fr-CA" sz="1200" b="1" i="0" u="sng" strike="noStrike" kern="1200" dirty="0">
              <a:solidFill>
                <a:schemeClr val="tx1"/>
              </a:solidFill>
              <a:effectLst/>
              <a:latin typeface="+mn-lt"/>
              <a:ea typeface="+mn-ea"/>
              <a:cs typeface="+mn-cs"/>
              <a:hlinkClick r:id="rId3"/>
            </a:endParaRPr>
          </a:p>
          <a:p>
            <a:r>
              <a:rPr lang="fr-CA" sz="1200" b="0" i="0" u="none" strike="noStrike" kern="1200" dirty="0">
                <a:solidFill>
                  <a:schemeClr val="tx1"/>
                </a:solidFill>
                <a:effectLst/>
                <a:latin typeface="+mn-lt"/>
                <a:ea typeface="+mn-ea"/>
                <a:cs typeface="+mn-cs"/>
              </a:rPr>
              <a:t>Tout comme les autres dossiers thématiques disponibles sur Jurisource.ca, celui sur le Droit de la faillite et insolvabilité recense la doctrine, la jurisprudence clé ainsi que la législation fédérale et provinciale applicable. </a:t>
            </a:r>
            <a:r>
              <a:rPr lang="fr-CA" b="0" i="0" dirty="0"/>
              <a:t>[Clic]</a:t>
            </a:r>
            <a:endParaRPr lang="fr-FR" i="0" dirty="0"/>
          </a:p>
        </p:txBody>
      </p:sp>
      <p:sp>
        <p:nvSpPr>
          <p:cNvPr id="4" name="Espace réservé du numéro de diapositive 3"/>
          <p:cNvSpPr>
            <a:spLocks noGrp="1"/>
          </p:cNvSpPr>
          <p:nvPr>
            <p:ph type="sldNum" sz="quarter" idx="10"/>
          </p:nvPr>
        </p:nvSpPr>
        <p:spPr/>
        <p:txBody>
          <a:bodyPr/>
          <a:lstStyle/>
          <a:p>
            <a:fld id="{385ACE04-E13C-4837-B6DD-B388E7CAA05E}" type="slidenum">
              <a:rPr lang="en-IN" smtClean="0"/>
              <a:t>20</a:t>
            </a:fld>
            <a:endParaRPr lang="en-IN" dirty="0"/>
          </a:p>
        </p:txBody>
      </p:sp>
    </p:spTree>
    <p:extLst>
      <p:ext uri="{BB962C8B-B14F-4D97-AF65-F5344CB8AC3E}">
        <p14:creationId xmlns:p14="http://schemas.microsoft.com/office/powerpoint/2010/main" val="2250366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b="1" dirty="0"/>
              <a:t>5. [</a:t>
            </a:r>
            <a:r>
              <a:rPr lang="en-IN" b="1" dirty="0" err="1"/>
              <a:t>Partie</a:t>
            </a:r>
            <a:r>
              <a:rPr lang="en-IN" b="1" dirty="0"/>
              <a:t> III/IV</a:t>
            </a:r>
            <a:r>
              <a:rPr lang="fr-CA" b="1" dirty="0"/>
              <a:t> – r</a:t>
            </a:r>
            <a:r>
              <a:rPr lang="fr-CA" sz="1200" b="1" dirty="0"/>
              <a:t>essources utiles</a:t>
            </a:r>
            <a:r>
              <a:rPr lang="fr-CA" b="1" dirty="0"/>
              <a:t>]</a:t>
            </a:r>
            <a:endParaRPr lang="fr-CA" sz="1200" b="1" i="0" u="sng" strike="noStrike" kern="1200" dirty="0">
              <a:solidFill>
                <a:schemeClr val="tx1"/>
              </a:solidFill>
              <a:effectLst/>
              <a:latin typeface="+mn-lt"/>
              <a:ea typeface="+mn-ea"/>
              <a:cs typeface="+mn-cs"/>
              <a:hlinkClick r:id="rId3"/>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A" sz="1200" b="0" i="1" u="none" strike="noStrike" kern="1200" dirty="0">
                <a:solidFill>
                  <a:schemeClr val="tx1"/>
                </a:solidFill>
                <a:effectLst/>
                <a:latin typeface="+mn-lt"/>
                <a:ea typeface="+mn-ea"/>
                <a:cs typeface="+mn-cs"/>
              </a:rPr>
              <a:t>L'article premier et le test de </a:t>
            </a:r>
            <a:r>
              <a:rPr lang="fr-CA" sz="1200" b="0" i="1" u="none" strike="noStrike" kern="1200" dirty="0" err="1">
                <a:solidFill>
                  <a:schemeClr val="tx1"/>
                </a:solidFill>
                <a:effectLst/>
                <a:latin typeface="+mn-lt"/>
                <a:ea typeface="+mn-ea"/>
                <a:cs typeface="+mn-cs"/>
              </a:rPr>
              <a:t>Oakes</a:t>
            </a:r>
            <a:r>
              <a:rPr lang="fr-CA" sz="1200" b="0" i="0" u="none" strike="noStrike" kern="1200" dirty="0">
                <a:solidFill>
                  <a:schemeClr val="tx1"/>
                </a:solidFill>
                <a:effectLst/>
                <a:latin typeface="+mn-lt"/>
                <a:ea typeface="+mn-ea"/>
                <a:cs typeface="+mn-cs"/>
              </a:rPr>
              <a:t> est un schéma juridique qui traite de l’article premier de la Charte canadienne des droits et libertés. Il présente le test établi dans l’arrêt </a:t>
            </a:r>
            <a:r>
              <a:rPr lang="fr-CA" sz="1200" b="0" i="1" u="none" strike="noStrike" kern="1200" dirty="0">
                <a:solidFill>
                  <a:schemeClr val="tx1"/>
                </a:solidFill>
                <a:effectLst/>
                <a:latin typeface="+mn-lt"/>
                <a:ea typeface="+mn-ea"/>
                <a:cs typeface="+mn-cs"/>
              </a:rPr>
              <a:t>R c </a:t>
            </a:r>
            <a:r>
              <a:rPr lang="fr-CA" sz="1200" b="0" i="1" u="none" strike="noStrike" kern="1200" dirty="0" err="1">
                <a:solidFill>
                  <a:schemeClr val="tx1"/>
                </a:solidFill>
                <a:effectLst/>
                <a:latin typeface="+mn-lt"/>
                <a:ea typeface="+mn-ea"/>
                <a:cs typeface="+mn-cs"/>
              </a:rPr>
              <a:t>Oakes</a:t>
            </a:r>
            <a:r>
              <a:rPr lang="fr-CA" sz="1200" b="0" i="1" u="none" strike="noStrike" kern="1200" dirty="0">
                <a:solidFill>
                  <a:schemeClr val="tx1"/>
                </a:solidFill>
                <a:effectLst/>
                <a:latin typeface="+mn-lt"/>
                <a:ea typeface="+mn-ea"/>
                <a:cs typeface="+mn-cs"/>
              </a:rPr>
              <a:t> </a:t>
            </a:r>
            <a:r>
              <a:rPr lang="fr-CA" sz="1200" b="0" i="0" u="none" strike="noStrike" kern="1200" dirty="0">
                <a:solidFill>
                  <a:schemeClr val="tx1"/>
                </a:solidFill>
                <a:effectLst/>
                <a:latin typeface="+mn-lt"/>
                <a:ea typeface="+mn-ea"/>
                <a:cs typeface="+mn-cs"/>
              </a:rPr>
              <a:t>de 1986. Un schéma juridique présente de façon simple et imagée des concepts juridiques et jurisprudentiels complexes. L’équipe de Jurisource.ca a préparé de nombreux schémas juridiques. N’hésitez pas à les découvrir! </a:t>
            </a:r>
            <a:r>
              <a:rPr lang="fr-CA" b="0" dirty="0"/>
              <a:t>[Clic]</a:t>
            </a:r>
            <a:endParaRPr lang="fr-CA" sz="1200" b="0" i="0" u="none" strike="noStrike"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385ACE04-E13C-4837-B6DD-B388E7CAA05E}" type="slidenum">
              <a:rPr lang="en-IN" smtClean="0"/>
              <a:t>21</a:t>
            </a:fld>
            <a:endParaRPr lang="en-IN" dirty="0"/>
          </a:p>
        </p:txBody>
      </p:sp>
    </p:spTree>
    <p:extLst>
      <p:ext uri="{BB962C8B-B14F-4D97-AF65-F5344CB8AC3E}">
        <p14:creationId xmlns:p14="http://schemas.microsoft.com/office/powerpoint/2010/main" val="16165171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b="1" dirty="0"/>
              <a:t>5. [</a:t>
            </a:r>
            <a:r>
              <a:rPr lang="en-IN" b="1" dirty="0" err="1"/>
              <a:t>Partie</a:t>
            </a:r>
            <a:r>
              <a:rPr lang="en-IN" b="1" dirty="0"/>
              <a:t> III/IV</a:t>
            </a:r>
            <a:r>
              <a:rPr lang="fr-CA" b="1" dirty="0"/>
              <a:t> – r</a:t>
            </a:r>
            <a:r>
              <a:rPr lang="fr-CA" sz="1200" b="1" dirty="0"/>
              <a:t>essources utiles</a:t>
            </a:r>
            <a:r>
              <a:rPr lang="fr-CA" b="1" dirty="0"/>
              <a:t>]</a:t>
            </a:r>
            <a:endParaRPr lang="fr-CA" sz="1200" b="1" i="0" u="sng" strike="noStrike" kern="1200" dirty="0">
              <a:solidFill>
                <a:schemeClr val="tx1"/>
              </a:solidFill>
              <a:effectLst/>
              <a:latin typeface="+mn-lt"/>
              <a:ea typeface="+mn-ea"/>
              <a:cs typeface="+mn-cs"/>
              <a:hlinkClick r:id="rId3"/>
            </a:endParaRPr>
          </a:p>
          <a:p>
            <a:r>
              <a:rPr lang="fr-CA" dirty="0"/>
              <a:t>Jurisource.ca offre aussi de nombreux modules de formation en ligne. À titre d’exemple, voici </a:t>
            </a:r>
            <a:r>
              <a:rPr lang="fr-CA" i="1" dirty="0"/>
              <a:t>le Module d’apprentissage en ligne sur les citations juridiques. </a:t>
            </a:r>
            <a:r>
              <a:rPr lang="fr-CA" i="0" dirty="0"/>
              <a:t>Il</a:t>
            </a:r>
            <a:r>
              <a:rPr lang="fr-CA" i="1" dirty="0"/>
              <a:t> </a:t>
            </a:r>
            <a:r>
              <a:rPr lang="fr-CA" dirty="0"/>
              <a:t>vous renseigne sur</a:t>
            </a:r>
            <a:r>
              <a:rPr lang="fr-CA" sz="1200" b="0" i="0" u="none" strike="noStrike" kern="1200" dirty="0">
                <a:solidFill>
                  <a:schemeClr val="tx1"/>
                </a:solidFill>
                <a:effectLst/>
                <a:latin typeface="+mn-lt"/>
                <a:ea typeface="+mn-ea"/>
                <a:cs typeface="+mn-cs"/>
              </a:rPr>
              <a:t> les différents formats de citations juridiques! Grâce à cette ressource, vous serez en mesure : de décrire l’importance et le but des citations juridiques; d’en identifier les divers modèles et le contenu ainsi que d’acquérir des aptitudes pour bien repérer le document original et appliquer les divers modèles de citation. </a:t>
            </a:r>
            <a:r>
              <a:rPr lang="fr-CA" b="0" dirty="0"/>
              <a:t>[Clic]</a:t>
            </a:r>
            <a:endParaRPr lang="fr-FR" dirty="0"/>
          </a:p>
        </p:txBody>
      </p:sp>
      <p:sp>
        <p:nvSpPr>
          <p:cNvPr id="4" name="Espace réservé du numéro de diapositive 3"/>
          <p:cNvSpPr>
            <a:spLocks noGrp="1"/>
          </p:cNvSpPr>
          <p:nvPr>
            <p:ph type="sldNum" sz="quarter" idx="10"/>
          </p:nvPr>
        </p:nvSpPr>
        <p:spPr/>
        <p:txBody>
          <a:bodyPr/>
          <a:lstStyle/>
          <a:p>
            <a:fld id="{385ACE04-E13C-4837-B6DD-B388E7CAA05E}" type="slidenum">
              <a:rPr lang="en-IN" smtClean="0"/>
              <a:t>22</a:t>
            </a:fld>
            <a:endParaRPr lang="en-IN" dirty="0"/>
          </a:p>
        </p:txBody>
      </p:sp>
    </p:spTree>
    <p:extLst>
      <p:ext uri="{BB962C8B-B14F-4D97-AF65-F5344CB8AC3E}">
        <p14:creationId xmlns:p14="http://schemas.microsoft.com/office/powerpoint/2010/main" val="4807347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b="1" dirty="0"/>
              <a:t>5. [</a:t>
            </a:r>
            <a:r>
              <a:rPr lang="en-IN" b="1" dirty="0" err="1"/>
              <a:t>Partie</a:t>
            </a:r>
            <a:r>
              <a:rPr lang="en-IN" b="1" dirty="0"/>
              <a:t> III/IV</a:t>
            </a:r>
            <a:r>
              <a:rPr lang="fr-CA" b="1" dirty="0"/>
              <a:t> – r</a:t>
            </a:r>
            <a:r>
              <a:rPr lang="fr-CA" sz="1200" b="1" dirty="0"/>
              <a:t>essources utiles</a:t>
            </a:r>
            <a:r>
              <a:rPr lang="fr-CA" b="1" dirty="0"/>
              <a:t>]</a:t>
            </a:r>
            <a:endParaRPr lang="fr-CA" sz="1200" b="0" i="1"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A" sz="1200" b="0" i="0" u="none" strike="noStrike" kern="1200" dirty="0">
                <a:solidFill>
                  <a:schemeClr val="tx1"/>
                </a:solidFill>
                <a:effectLst/>
                <a:latin typeface="+mn-lt"/>
                <a:ea typeface="+mn-ea"/>
                <a:cs typeface="+mn-cs"/>
              </a:rPr>
              <a:t>Jurisource.ca offre aussi de nombreuses ressources terminologiques dont près de 200 lexiques juridiques. Par exemple, ce lexique permet de traduire du français à l’anglais ou de l’anglais au français divers termes juridiques en lien avec la pandémie COVID-19.  </a:t>
            </a:r>
            <a:r>
              <a:rPr lang="fr-CA" b="0" dirty="0"/>
              <a:t>[Clic]</a:t>
            </a:r>
            <a:endParaRPr lang="fr-CA" sz="1200" b="0" i="1" u="none" strike="noStrike" kern="1200" dirty="0">
              <a:solidFill>
                <a:schemeClr val="tx1"/>
              </a:solidFill>
              <a:effectLst/>
              <a:latin typeface="+mn-lt"/>
              <a:ea typeface="+mn-ea"/>
              <a:cs typeface="+mn-cs"/>
            </a:endParaRPr>
          </a:p>
          <a:p>
            <a:endParaRPr lang="fr-FR" dirty="0"/>
          </a:p>
        </p:txBody>
      </p:sp>
      <p:sp>
        <p:nvSpPr>
          <p:cNvPr id="4" name="Espace réservé du numéro de diapositive 3"/>
          <p:cNvSpPr>
            <a:spLocks noGrp="1"/>
          </p:cNvSpPr>
          <p:nvPr>
            <p:ph type="sldNum" sz="quarter" idx="10"/>
          </p:nvPr>
        </p:nvSpPr>
        <p:spPr/>
        <p:txBody>
          <a:bodyPr/>
          <a:lstStyle/>
          <a:p>
            <a:fld id="{385ACE04-E13C-4837-B6DD-B388E7CAA05E}" type="slidenum">
              <a:rPr lang="en-IN" smtClean="0"/>
              <a:t>23</a:t>
            </a:fld>
            <a:endParaRPr lang="en-IN" dirty="0"/>
          </a:p>
        </p:txBody>
      </p:sp>
    </p:spTree>
    <p:extLst>
      <p:ext uri="{BB962C8B-B14F-4D97-AF65-F5344CB8AC3E}">
        <p14:creationId xmlns:p14="http://schemas.microsoft.com/office/powerpoint/2010/main" val="29120756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b="1" dirty="0"/>
              <a:t>5. [</a:t>
            </a:r>
            <a:r>
              <a:rPr lang="en-IN" b="1" dirty="0" err="1"/>
              <a:t>Partie</a:t>
            </a:r>
            <a:r>
              <a:rPr lang="en-IN" b="1" dirty="0"/>
              <a:t> III/IV</a:t>
            </a:r>
            <a:r>
              <a:rPr lang="fr-CA" b="1" dirty="0"/>
              <a:t> – r</a:t>
            </a:r>
            <a:r>
              <a:rPr lang="fr-CA" sz="1200" b="1" dirty="0"/>
              <a:t>essources utiles</a:t>
            </a:r>
            <a:r>
              <a:rPr lang="fr-CA" b="1" dirty="0"/>
              <a:t>]</a:t>
            </a:r>
            <a:endParaRPr lang="fr-CA" sz="1200" b="0" i="1" u="none" strike="noStrike" kern="1200" dirty="0">
              <a:solidFill>
                <a:schemeClr val="tx1"/>
              </a:solidFill>
              <a:effectLst/>
              <a:latin typeface="+mn-lt"/>
              <a:ea typeface="+mn-ea"/>
              <a:cs typeface="+mn-cs"/>
            </a:endParaRPr>
          </a:p>
          <a:p>
            <a:r>
              <a:rPr lang="fr-CA" dirty="0"/>
              <a:t>Ce schéma juridique </a:t>
            </a:r>
            <a:r>
              <a:rPr lang="fr-CA" sz="1200" b="0" i="0" u="none" strike="noStrike" kern="1200" dirty="0">
                <a:solidFill>
                  <a:schemeClr val="tx1"/>
                </a:solidFill>
                <a:effectLst/>
                <a:latin typeface="+mn-lt"/>
                <a:ea typeface="+mn-ea"/>
                <a:cs typeface="+mn-cs"/>
              </a:rPr>
              <a:t>dresse un portrait de l’organisation des tribunaux canadiens. Il inclut un schéma détaillant la hiérarchie de l’appareil judiciaire du Canada ainsi que de courtes descriptions des tribunaux. Les schémas juridiques disponibles sur Jurisource.ca représentent de façon imagée des concepts jurisprudentiels et législatifs complexes. </a:t>
            </a:r>
            <a:r>
              <a:rPr lang="fr-CA" b="0" dirty="0"/>
              <a:t>[Clic]</a:t>
            </a:r>
            <a:endParaRPr lang="fr-CA" dirty="0"/>
          </a:p>
        </p:txBody>
      </p:sp>
      <p:sp>
        <p:nvSpPr>
          <p:cNvPr id="4" name="Espace réservé du numéro de diapositive 3"/>
          <p:cNvSpPr>
            <a:spLocks noGrp="1"/>
          </p:cNvSpPr>
          <p:nvPr>
            <p:ph type="sldNum" sz="quarter" idx="10"/>
          </p:nvPr>
        </p:nvSpPr>
        <p:spPr/>
        <p:txBody>
          <a:bodyPr/>
          <a:lstStyle/>
          <a:p>
            <a:fld id="{385ACE04-E13C-4837-B6DD-B388E7CAA05E}" type="slidenum">
              <a:rPr lang="en-IN" smtClean="0"/>
              <a:t>24</a:t>
            </a:fld>
            <a:endParaRPr lang="en-IN" dirty="0"/>
          </a:p>
        </p:txBody>
      </p:sp>
    </p:spTree>
    <p:extLst>
      <p:ext uri="{BB962C8B-B14F-4D97-AF65-F5344CB8AC3E}">
        <p14:creationId xmlns:p14="http://schemas.microsoft.com/office/powerpoint/2010/main" val="26492872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b="1" dirty="0"/>
              <a:t>5. [</a:t>
            </a:r>
            <a:r>
              <a:rPr lang="en-IN" b="1" dirty="0" err="1"/>
              <a:t>Partie</a:t>
            </a:r>
            <a:r>
              <a:rPr lang="en-IN" b="1" dirty="0"/>
              <a:t> III/IV</a:t>
            </a:r>
            <a:r>
              <a:rPr lang="fr-CA" b="1" dirty="0"/>
              <a:t> – r</a:t>
            </a:r>
            <a:r>
              <a:rPr lang="fr-CA" sz="1200" b="1" dirty="0"/>
              <a:t>essources utiles</a:t>
            </a:r>
            <a:r>
              <a:rPr lang="fr-CA" b="1" dirty="0"/>
              <a:t>]</a:t>
            </a:r>
            <a:endParaRPr lang="fr-CA" sz="1200" b="0" i="1" u="none" strike="noStrike" kern="1200" dirty="0">
              <a:solidFill>
                <a:schemeClr val="tx1"/>
              </a:solidFill>
              <a:effectLst/>
              <a:latin typeface="+mn-lt"/>
              <a:ea typeface="+mn-ea"/>
              <a:cs typeface="+mn-cs"/>
            </a:endParaRPr>
          </a:p>
          <a:p>
            <a:r>
              <a:rPr lang="fr-CA" sz="1200" b="0" i="0" u="none" strike="noStrike" kern="1200" dirty="0">
                <a:solidFill>
                  <a:schemeClr val="tx1"/>
                </a:solidFill>
                <a:effectLst/>
                <a:latin typeface="+mn-lt"/>
                <a:ea typeface="+mn-ea"/>
                <a:cs typeface="+mn-cs"/>
              </a:rPr>
              <a:t>Un dossier thématique recense la jurisprudence clé, la doctrine et la législation en lien avec un domaine de droit particulier. L’un de nos dossiers porte sur le droit pénal. </a:t>
            </a:r>
            <a:r>
              <a:rPr lang="fr-CA" b="0" dirty="0"/>
              <a:t>[Clic]</a:t>
            </a:r>
            <a:endParaRPr lang="fr-FR" dirty="0"/>
          </a:p>
        </p:txBody>
      </p:sp>
      <p:sp>
        <p:nvSpPr>
          <p:cNvPr id="4" name="Espace réservé du numéro de diapositive 3"/>
          <p:cNvSpPr>
            <a:spLocks noGrp="1"/>
          </p:cNvSpPr>
          <p:nvPr>
            <p:ph type="sldNum" sz="quarter" idx="10"/>
          </p:nvPr>
        </p:nvSpPr>
        <p:spPr/>
        <p:txBody>
          <a:bodyPr/>
          <a:lstStyle/>
          <a:p>
            <a:fld id="{385ACE04-E13C-4837-B6DD-B388E7CAA05E}" type="slidenum">
              <a:rPr lang="en-IN" smtClean="0"/>
              <a:t>25</a:t>
            </a:fld>
            <a:endParaRPr lang="en-IN" dirty="0"/>
          </a:p>
        </p:txBody>
      </p:sp>
    </p:spTree>
    <p:extLst>
      <p:ext uri="{BB962C8B-B14F-4D97-AF65-F5344CB8AC3E}">
        <p14:creationId xmlns:p14="http://schemas.microsoft.com/office/powerpoint/2010/main" val="9823323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b="1" dirty="0"/>
              <a:t>5. [</a:t>
            </a:r>
            <a:r>
              <a:rPr lang="en-IN" b="1" dirty="0" err="1"/>
              <a:t>Partie</a:t>
            </a:r>
            <a:r>
              <a:rPr lang="en-IN" b="1" dirty="0"/>
              <a:t> III/IV</a:t>
            </a:r>
            <a:r>
              <a:rPr lang="fr-CA" b="1" dirty="0"/>
              <a:t> – r</a:t>
            </a:r>
            <a:r>
              <a:rPr lang="fr-CA" sz="1200" b="1" dirty="0"/>
              <a:t>essources utiles</a:t>
            </a:r>
            <a:r>
              <a:rPr lang="fr-CA" b="1" dirty="0"/>
              <a:t>]</a:t>
            </a:r>
            <a:endParaRPr lang="fr-CA" sz="1200" b="0" i="0" u="none" strike="noStrike" kern="1200" dirty="0">
              <a:solidFill>
                <a:schemeClr val="tx1"/>
              </a:solidFill>
              <a:effectLst/>
              <a:latin typeface="+mn-lt"/>
              <a:ea typeface="+mn-ea"/>
              <a:cs typeface="+mn-cs"/>
            </a:endParaRPr>
          </a:p>
          <a:p>
            <a:r>
              <a:rPr lang="fr-CA" sz="1200" b="0" i="0" u="none" strike="noStrike" kern="1200" dirty="0">
                <a:solidFill>
                  <a:schemeClr val="tx1"/>
                </a:solidFill>
                <a:effectLst/>
                <a:latin typeface="+mn-lt"/>
                <a:ea typeface="+mn-ea"/>
                <a:cs typeface="+mn-cs"/>
              </a:rPr>
              <a:t>On y retrouve notamment des ressources en lien avec divers thèmes en droit pénal tel que la procédure et la preuve, la détermination de la peine, la </a:t>
            </a:r>
            <a:r>
              <a:rPr lang="fr-CA" sz="1200" b="0" i="1" u="none" strike="noStrike" kern="1200" dirty="0">
                <a:solidFill>
                  <a:schemeClr val="tx1"/>
                </a:solidFill>
                <a:effectLst/>
                <a:latin typeface="+mn-lt"/>
                <a:ea typeface="+mn-ea"/>
                <a:cs typeface="+mn-cs"/>
              </a:rPr>
              <a:t>Charte</a:t>
            </a:r>
            <a:r>
              <a:rPr lang="fr-CA" sz="1200" b="0" i="0" u="none" strike="noStrike" kern="1200" dirty="0">
                <a:solidFill>
                  <a:schemeClr val="tx1"/>
                </a:solidFill>
                <a:effectLst/>
                <a:latin typeface="+mn-lt"/>
                <a:ea typeface="+mn-ea"/>
                <a:cs typeface="+mn-cs"/>
              </a:rPr>
              <a:t> et garanties juridiques, les moyens de défense et certaines infractions spécifiques. </a:t>
            </a:r>
            <a:r>
              <a:rPr lang="fr-CA" b="0" dirty="0"/>
              <a:t>[Clic]</a:t>
            </a:r>
            <a:endParaRPr lang="en-CA" dirty="0"/>
          </a:p>
        </p:txBody>
      </p:sp>
      <p:sp>
        <p:nvSpPr>
          <p:cNvPr id="4" name="Espace réservé du numéro de diapositive 3"/>
          <p:cNvSpPr>
            <a:spLocks noGrp="1"/>
          </p:cNvSpPr>
          <p:nvPr>
            <p:ph type="sldNum" sz="quarter" idx="5"/>
          </p:nvPr>
        </p:nvSpPr>
        <p:spPr/>
        <p:txBody>
          <a:bodyPr/>
          <a:lstStyle/>
          <a:p>
            <a:fld id="{385ACE04-E13C-4837-B6DD-B388E7CAA05E}" type="slidenum">
              <a:rPr lang="en-IN" smtClean="0"/>
              <a:t>26</a:t>
            </a:fld>
            <a:endParaRPr lang="en-IN" dirty="0"/>
          </a:p>
        </p:txBody>
      </p:sp>
    </p:spTree>
    <p:extLst>
      <p:ext uri="{BB962C8B-B14F-4D97-AF65-F5344CB8AC3E}">
        <p14:creationId xmlns:p14="http://schemas.microsoft.com/office/powerpoint/2010/main" val="240207975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b="1" i="0" u="none" dirty="0"/>
              <a:t>5. [</a:t>
            </a:r>
            <a:r>
              <a:rPr lang="en-IN" b="1" i="0" u="none" dirty="0" err="1"/>
              <a:t>Partie</a:t>
            </a:r>
            <a:r>
              <a:rPr lang="en-IN" b="1" i="0" u="none" dirty="0"/>
              <a:t> III/IV</a:t>
            </a:r>
            <a:r>
              <a:rPr lang="fr-CA" b="1" i="0" u="none" dirty="0"/>
              <a:t> – r</a:t>
            </a:r>
            <a:r>
              <a:rPr lang="fr-CA" sz="1200" b="1" i="0" u="none" dirty="0"/>
              <a:t>essources utiles</a:t>
            </a:r>
            <a:r>
              <a:rPr lang="fr-CA" b="1" i="0" u="none" dirty="0"/>
              <a:t>]</a:t>
            </a:r>
            <a:endParaRPr lang="fr-CA" sz="1200" b="1"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A" sz="1200" b="0" i="0" u="none" strike="noStrike" kern="1200" dirty="0">
                <a:solidFill>
                  <a:schemeClr val="tx1"/>
                </a:solidFill>
                <a:effectLst/>
                <a:latin typeface="+mn-lt"/>
                <a:ea typeface="+mn-ea"/>
                <a:cs typeface="+mn-cs"/>
              </a:rPr>
              <a:t>Tel que mentionné précédemment, Jurisource.ca offre de nombreux résumés de décisions préparés par son équipe. On y retrouve entre autres ce résumé de l’arrêt </a:t>
            </a:r>
            <a:r>
              <a:rPr lang="fr-CA" b="0" i="1" u="none" dirty="0"/>
              <a:t>R </a:t>
            </a:r>
            <a:r>
              <a:rPr lang="fr-CA" b="0" i="1" u="none" cap="none" dirty="0"/>
              <a:t>c</a:t>
            </a:r>
            <a:r>
              <a:rPr lang="fr-CA" b="0" i="1" u="none" dirty="0"/>
              <a:t> Jordan </a:t>
            </a:r>
            <a:r>
              <a:rPr lang="fr-CA" b="0" i="0" u="none" dirty="0"/>
              <a:t>[2016] CSC 27 </a:t>
            </a:r>
            <a:r>
              <a:rPr lang="fr-CA" sz="1200" b="0" i="0" u="none" strike="noStrike" kern="1200" dirty="0">
                <a:solidFill>
                  <a:schemeClr val="tx1"/>
                </a:solidFill>
                <a:effectLst/>
                <a:latin typeface="+mn-lt"/>
                <a:ea typeface="+mn-ea"/>
                <a:cs typeface="+mn-cs"/>
              </a:rPr>
              <a:t>rendu par la Cour suprême du Canada quant au calcul du délai raisonnable dans lequel un accusé doit être jugé, conformément à l’art. 11 b) de la </a:t>
            </a:r>
            <a:r>
              <a:rPr lang="fr-CA" sz="1200" b="0" i="1" u="none" strike="noStrike" kern="1200" dirty="0">
                <a:solidFill>
                  <a:schemeClr val="tx1"/>
                </a:solidFill>
                <a:effectLst/>
                <a:latin typeface="+mn-lt"/>
                <a:ea typeface="+mn-ea"/>
                <a:cs typeface="+mn-cs"/>
              </a:rPr>
              <a:t>Charte canadienne des droits et libertés</a:t>
            </a:r>
            <a:r>
              <a:rPr lang="fr-CA" sz="1200" b="0" i="0" u="none" strike="noStrike" kern="1200" dirty="0">
                <a:solidFill>
                  <a:schemeClr val="tx1"/>
                </a:solidFill>
                <a:effectLst/>
                <a:latin typeface="+mn-lt"/>
                <a:ea typeface="+mn-ea"/>
                <a:cs typeface="+mn-cs"/>
              </a:rPr>
              <a:t>. </a:t>
            </a:r>
            <a:r>
              <a:rPr lang="fr-CA" b="0" i="0" u="none" dirty="0"/>
              <a:t>[Clic]</a:t>
            </a:r>
            <a:endParaRPr lang="fr-CA"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FR" b="0" i="0" u="none" dirty="0"/>
          </a:p>
        </p:txBody>
      </p:sp>
      <p:sp>
        <p:nvSpPr>
          <p:cNvPr id="4" name="Espace réservé du numéro de diapositive 3"/>
          <p:cNvSpPr>
            <a:spLocks noGrp="1"/>
          </p:cNvSpPr>
          <p:nvPr>
            <p:ph type="sldNum" sz="quarter" idx="10"/>
          </p:nvPr>
        </p:nvSpPr>
        <p:spPr/>
        <p:txBody>
          <a:bodyPr/>
          <a:lstStyle/>
          <a:p>
            <a:fld id="{385ACE04-E13C-4837-B6DD-B388E7CAA05E}" type="slidenum">
              <a:rPr lang="en-IN" smtClean="0"/>
              <a:t>27</a:t>
            </a:fld>
            <a:endParaRPr lang="en-IN" dirty="0"/>
          </a:p>
        </p:txBody>
      </p:sp>
    </p:spTree>
    <p:extLst>
      <p:ext uri="{BB962C8B-B14F-4D97-AF65-F5344CB8AC3E}">
        <p14:creationId xmlns:p14="http://schemas.microsoft.com/office/powerpoint/2010/main" val="371191422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b="1" dirty="0"/>
              <a:t>5. [</a:t>
            </a:r>
            <a:r>
              <a:rPr lang="en-IN" b="1" dirty="0" err="1"/>
              <a:t>Partie</a:t>
            </a:r>
            <a:r>
              <a:rPr lang="en-IN" b="1" dirty="0"/>
              <a:t> III/IV</a:t>
            </a:r>
            <a:r>
              <a:rPr lang="fr-CA" b="1" dirty="0"/>
              <a:t> – r</a:t>
            </a:r>
            <a:r>
              <a:rPr lang="fr-CA" sz="1200" b="1" dirty="0"/>
              <a:t>essources utiles</a:t>
            </a:r>
            <a:r>
              <a:rPr lang="fr-CA" b="1" dirty="0"/>
              <a:t>]</a:t>
            </a:r>
            <a:endParaRPr lang="fr-CA" sz="1200" b="0" i="1" u="none" strike="noStrike" kern="1200" dirty="0">
              <a:solidFill>
                <a:schemeClr val="tx1"/>
              </a:solidFill>
              <a:effectLst/>
              <a:latin typeface="+mn-lt"/>
              <a:ea typeface="+mn-ea"/>
              <a:cs typeface="+mn-cs"/>
            </a:endParaRPr>
          </a:p>
          <a:p>
            <a:r>
              <a:rPr lang="fr-CA" sz="1200" b="0" i="0" u="none" strike="noStrike" kern="1200" dirty="0">
                <a:solidFill>
                  <a:schemeClr val="tx1"/>
                </a:solidFill>
                <a:effectLst/>
                <a:latin typeface="+mn-lt"/>
                <a:ea typeface="+mn-ea"/>
                <a:cs typeface="+mn-cs"/>
              </a:rPr>
              <a:t>La terminologie juridique est souvent bien complexe. C’est pourquoi Jurisource.ca offre de nombreuses ressources vous permettant de parfaire vos habiletés à écrire dans un français juridique professionnel. Entre autres, il existe de nombreux lexiques portant sur des sujets juridiques très variés. Celui-ci porte sur la technologie de l’informatique et la pornographie juvénile. </a:t>
            </a:r>
            <a:r>
              <a:rPr lang="fr-CA" b="0" dirty="0"/>
              <a:t>[Clic]</a:t>
            </a:r>
            <a:endParaRPr lang="fr-FR" dirty="0"/>
          </a:p>
        </p:txBody>
      </p:sp>
      <p:sp>
        <p:nvSpPr>
          <p:cNvPr id="4" name="Espace réservé du numéro de diapositive 3"/>
          <p:cNvSpPr>
            <a:spLocks noGrp="1"/>
          </p:cNvSpPr>
          <p:nvPr>
            <p:ph type="sldNum" sz="quarter" idx="10"/>
          </p:nvPr>
        </p:nvSpPr>
        <p:spPr/>
        <p:txBody>
          <a:bodyPr/>
          <a:lstStyle/>
          <a:p>
            <a:fld id="{385ACE04-E13C-4837-B6DD-B388E7CAA05E}" type="slidenum">
              <a:rPr lang="en-IN" smtClean="0"/>
              <a:t>28</a:t>
            </a:fld>
            <a:endParaRPr lang="en-IN" dirty="0"/>
          </a:p>
        </p:txBody>
      </p:sp>
    </p:spTree>
    <p:extLst>
      <p:ext uri="{BB962C8B-B14F-4D97-AF65-F5344CB8AC3E}">
        <p14:creationId xmlns:p14="http://schemas.microsoft.com/office/powerpoint/2010/main" val="311180517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b="1" dirty="0"/>
              <a:t>5. [</a:t>
            </a:r>
            <a:r>
              <a:rPr lang="en-IN" b="1" dirty="0" err="1"/>
              <a:t>Partie</a:t>
            </a:r>
            <a:r>
              <a:rPr lang="en-IN" b="1" dirty="0"/>
              <a:t> III/IV</a:t>
            </a:r>
            <a:r>
              <a:rPr lang="fr-CA" b="1" dirty="0"/>
              <a:t> – r</a:t>
            </a:r>
            <a:r>
              <a:rPr lang="fr-CA" sz="1200" b="1" dirty="0"/>
              <a:t>essources utiles</a:t>
            </a:r>
            <a:r>
              <a:rPr lang="fr-CA" b="1" dirty="0"/>
              <a:t>]</a:t>
            </a:r>
            <a:endParaRPr lang="fr-CA" sz="1200" b="0" i="1" u="none" strike="noStrike" kern="1200" dirty="0">
              <a:solidFill>
                <a:schemeClr val="tx1"/>
              </a:solidFill>
              <a:effectLst/>
              <a:latin typeface="+mn-lt"/>
              <a:ea typeface="+mn-ea"/>
              <a:cs typeface="+mn-cs"/>
            </a:endParaRPr>
          </a:p>
          <a:p>
            <a:r>
              <a:rPr lang="fr-CA" sz="1200" dirty="0"/>
              <a:t>Il existe de nombreux documents de référence sur le site Jurisource.ca. </a:t>
            </a:r>
            <a:r>
              <a:rPr lang="fr-CA" sz="1200" dirty="0" err="1"/>
              <a:t>Charterperdia</a:t>
            </a:r>
            <a:r>
              <a:rPr lang="fr-CA" sz="1200" dirty="0"/>
              <a:t> en est un excellent exemple. Il s’agit d’une ressource préparée par le gouvernement du Canada qui offre une analyse détaillée et complète des articles de la </a:t>
            </a:r>
            <a:r>
              <a:rPr lang="fr-CA" sz="1200" b="0" i="1" u="none" strike="noStrike" kern="1200" dirty="0">
                <a:solidFill>
                  <a:schemeClr val="tx1"/>
                </a:solidFill>
                <a:effectLst/>
                <a:latin typeface="+mn-lt"/>
                <a:ea typeface="+mn-ea"/>
                <a:cs typeface="+mn-cs"/>
              </a:rPr>
              <a:t>Charte canadienne des droits et libertés</a:t>
            </a:r>
            <a:r>
              <a:rPr lang="fr-CA" sz="1200" b="0" i="0" u="none" strike="noStrike" kern="1200" dirty="0">
                <a:solidFill>
                  <a:schemeClr val="tx1"/>
                </a:solidFill>
                <a:effectLst/>
                <a:latin typeface="+mn-lt"/>
                <a:ea typeface="+mn-ea"/>
                <a:cs typeface="+mn-cs"/>
              </a:rPr>
              <a:t>, incluant la doctrine et les critères établis dans la jurisprudence. </a:t>
            </a:r>
            <a:r>
              <a:rPr lang="fr-CA" b="0" dirty="0"/>
              <a:t>[Clic]</a:t>
            </a:r>
            <a:endParaRPr lang="fr-FR" i="1" dirty="0"/>
          </a:p>
        </p:txBody>
      </p:sp>
      <p:sp>
        <p:nvSpPr>
          <p:cNvPr id="4" name="Espace réservé du numéro de diapositive 3"/>
          <p:cNvSpPr>
            <a:spLocks noGrp="1"/>
          </p:cNvSpPr>
          <p:nvPr>
            <p:ph type="sldNum" sz="quarter" idx="10"/>
          </p:nvPr>
        </p:nvSpPr>
        <p:spPr/>
        <p:txBody>
          <a:bodyPr/>
          <a:lstStyle/>
          <a:p>
            <a:fld id="{385ACE04-E13C-4837-B6DD-B388E7CAA05E}" type="slidenum">
              <a:rPr lang="en-IN" smtClean="0"/>
              <a:t>29</a:t>
            </a:fld>
            <a:endParaRPr lang="en-IN" dirty="0"/>
          </a:p>
        </p:txBody>
      </p:sp>
    </p:spTree>
    <p:extLst>
      <p:ext uri="{BB962C8B-B14F-4D97-AF65-F5344CB8AC3E}">
        <p14:creationId xmlns:p14="http://schemas.microsoft.com/office/powerpoint/2010/main" val="25313480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fr-CA" noProof="0" dirty="0"/>
              <a:t>Souhaiter la bienvenue au groupe</a:t>
            </a:r>
          </a:p>
          <a:p>
            <a:pPr marL="228600" indent="-228600">
              <a:buAutoNum type="arabicPeriod"/>
            </a:pPr>
            <a:r>
              <a:rPr lang="fr-CA" noProof="0" dirty="0"/>
              <a:t>Se présenter</a:t>
            </a:r>
          </a:p>
          <a:p>
            <a:pPr marL="228600" indent="-228600">
              <a:buAutoNum type="arabicPeriod"/>
            </a:pPr>
            <a:r>
              <a:rPr lang="fr-CA" noProof="0" dirty="0"/>
              <a:t>Présenter le sujet de la présentation</a:t>
            </a:r>
          </a:p>
          <a:p>
            <a:pPr marL="457200" marR="0" lvl="1" indent="0" algn="l" defTabSz="914400" rtl="0" eaLnBrk="1" fontAlgn="auto" latinLnBrk="0" hangingPunct="1">
              <a:lnSpc>
                <a:spcPct val="100000"/>
              </a:lnSpc>
              <a:spcBef>
                <a:spcPts val="0"/>
              </a:spcBef>
              <a:spcAft>
                <a:spcPts val="0"/>
              </a:spcAft>
              <a:buClrTx/>
              <a:buSzTx/>
              <a:buFontTx/>
              <a:buNone/>
              <a:tabLst/>
              <a:defRPr/>
            </a:pPr>
            <a:r>
              <a:rPr lang="fr-CA" noProof="0" dirty="0"/>
              <a:t>- Cette présentation vise à découvrir Jurisource.ca, une base de données juridique en ligne gratuite et en français. </a:t>
            </a:r>
            <a:r>
              <a:rPr lang="fr-CA" dirty="0"/>
              <a:t>[CLIC]</a:t>
            </a:r>
          </a:p>
          <a:p>
            <a:pPr marL="457200" lvl="1" indent="0">
              <a:buNone/>
            </a:pPr>
            <a:endParaRPr lang="fr-CA" noProof="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5ACE04-E13C-4837-B6DD-B388E7CAA05E}"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IN"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524396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b="1" dirty="0"/>
              <a:t>5. [</a:t>
            </a:r>
            <a:r>
              <a:rPr lang="en-IN" b="1" dirty="0" err="1"/>
              <a:t>Partie</a:t>
            </a:r>
            <a:r>
              <a:rPr lang="en-IN" b="1" dirty="0"/>
              <a:t> III/IV</a:t>
            </a:r>
            <a:r>
              <a:rPr lang="fr-CA" b="1" dirty="0"/>
              <a:t> – r</a:t>
            </a:r>
            <a:r>
              <a:rPr lang="fr-CA" sz="1200" b="1" dirty="0"/>
              <a:t>essources utiles</a:t>
            </a:r>
            <a:r>
              <a:rPr lang="fr-CA" b="1" dirty="0"/>
              <a:t>]</a:t>
            </a:r>
            <a:endParaRPr lang="fr-CA" sz="1200" b="0" i="1"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A" sz="1200" b="0" i="0" u="none" strike="noStrike" kern="1200" dirty="0">
                <a:solidFill>
                  <a:schemeClr val="tx1"/>
                </a:solidFill>
                <a:effectLst/>
                <a:latin typeface="+mn-lt"/>
                <a:ea typeface="+mn-ea"/>
                <a:cs typeface="+mn-cs"/>
              </a:rPr>
              <a:t>Les dossiers thématiques sur Jurisource.ca permettent de retrouver, en un seul endroit, la jurisprudence clé, la doctrine et la législation en lien avec un domaine de droit particulier. Il existe, à titre d’exemple, un dossier portant sur les testaments et les successions. </a:t>
            </a:r>
            <a:r>
              <a:rPr lang="fr-CA" b="0" dirty="0"/>
              <a:t>[Clic]</a:t>
            </a:r>
            <a:endParaRPr lang="fr-FR" i="1" dirty="0"/>
          </a:p>
        </p:txBody>
      </p:sp>
      <p:sp>
        <p:nvSpPr>
          <p:cNvPr id="4" name="Espace réservé du numéro de diapositive 3"/>
          <p:cNvSpPr>
            <a:spLocks noGrp="1"/>
          </p:cNvSpPr>
          <p:nvPr>
            <p:ph type="sldNum" sz="quarter" idx="10"/>
          </p:nvPr>
        </p:nvSpPr>
        <p:spPr/>
        <p:txBody>
          <a:bodyPr/>
          <a:lstStyle/>
          <a:p>
            <a:fld id="{385ACE04-E13C-4837-B6DD-B388E7CAA05E}" type="slidenum">
              <a:rPr lang="en-IN" smtClean="0"/>
              <a:t>30</a:t>
            </a:fld>
            <a:endParaRPr lang="en-IN" dirty="0"/>
          </a:p>
        </p:txBody>
      </p:sp>
    </p:spTree>
    <p:extLst>
      <p:ext uri="{BB962C8B-B14F-4D97-AF65-F5344CB8AC3E}">
        <p14:creationId xmlns:p14="http://schemas.microsoft.com/office/powerpoint/2010/main" val="364065133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b="1" dirty="0"/>
              <a:t>5. [</a:t>
            </a:r>
            <a:r>
              <a:rPr lang="en-IN" b="1" dirty="0" err="1"/>
              <a:t>Partie</a:t>
            </a:r>
            <a:r>
              <a:rPr lang="en-IN" b="1" dirty="0"/>
              <a:t> III/IV</a:t>
            </a:r>
            <a:r>
              <a:rPr lang="fr-CA" b="1" dirty="0"/>
              <a:t> – r</a:t>
            </a:r>
            <a:r>
              <a:rPr lang="fr-CA" sz="1200" b="1" dirty="0"/>
              <a:t>essources utiles</a:t>
            </a:r>
            <a:r>
              <a:rPr lang="fr-CA" b="1" dirty="0"/>
              <a:t>]</a:t>
            </a:r>
            <a:endParaRPr lang="fr-CA" sz="1200" b="0" i="0" u="none" strike="noStrike" kern="1200" dirty="0">
              <a:solidFill>
                <a:schemeClr val="tx1"/>
              </a:solidFill>
              <a:effectLst/>
              <a:latin typeface="+mn-lt"/>
              <a:ea typeface="+mn-ea"/>
              <a:cs typeface="+mn-cs"/>
            </a:endParaRPr>
          </a:p>
          <a:p>
            <a:r>
              <a:rPr lang="fr-CA" sz="1200" b="0" i="0" u="none" strike="noStrike" kern="1200" dirty="0">
                <a:solidFill>
                  <a:schemeClr val="tx1"/>
                </a:solidFill>
                <a:effectLst/>
                <a:latin typeface="+mn-lt"/>
                <a:ea typeface="+mn-ea"/>
                <a:cs typeface="+mn-cs"/>
              </a:rPr>
              <a:t>Ce dossier présente des ressources en lien avec divers thèmes tels que les successions testamentaires et ab intestat, les successions autochtones, les successions des membres des forces armées, les exécuteurs testamentaires et les procurations. </a:t>
            </a:r>
            <a:r>
              <a:rPr lang="fr-CA" b="0" dirty="0"/>
              <a:t>[Clic]</a:t>
            </a:r>
            <a:endParaRPr lang="en-CA" dirty="0"/>
          </a:p>
        </p:txBody>
      </p:sp>
      <p:sp>
        <p:nvSpPr>
          <p:cNvPr id="4" name="Espace réservé du numéro de diapositive 3"/>
          <p:cNvSpPr>
            <a:spLocks noGrp="1"/>
          </p:cNvSpPr>
          <p:nvPr>
            <p:ph type="sldNum" sz="quarter" idx="5"/>
          </p:nvPr>
        </p:nvSpPr>
        <p:spPr/>
        <p:txBody>
          <a:bodyPr/>
          <a:lstStyle/>
          <a:p>
            <a:fld id="{385ACE04-E13C-4837-B6DD-B388E7CAA05E}" type="slidenum">
              <a:rPr lang="en-IN" smtClean="0"/>
              <a:t>31</a:t>
            </a:fld>
            <a:endParaRPr lang="en-IN" dirty="0"/>
          </a:p>
        </p:txBody>
      </p:sp>
    </p:spTree>
    <p:extLst>
      <p:ext uri="{BB962C8B-B14F-4D97-AF65-F5344CB8AC3E}">
        <p14:creationId xmlns:p14="http://schemas.microsoft.com/office/powerpoint/2010/main" val="421156701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b="1" dirty="0"/>
              <a:t>5. [</a:t>
            </a:r>
            <a:r>
              <a:rPr lang="en-IN" b="1" dirty="0" err="1"/>
              <a:t>Partie</a:t>
            </a:r>
            <a:r>
              <a:rPr lang="en-IN" b="1" dirty="0"/>
              <a:t> III/IV</a:t>
            </a:r>
            <a:r>
              <a:rPr lang="fr-CA" b="1" dirty="0"/>
              <a:t> – r</a:t>
            </a:r>
            <a:r>
              <a:rPr lang="fr-CA" sz="1200" b="1" dirty="0"/>
              <a:t>essources utiles</a:t>
            </a:r>
            <a:r>
              <a:rPr lang="fr-CA" b="1" dirty="0"/>
              <a:t>]</a:t>
            </a:r>
            <a:endParaRPr lang="fr-CA" sz="1200" b="0" i="1"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Les modèles d’actes sont des ressources très utilisées sur Jurisource.ca. Ce </a:t>
            </a:r>
            <a:r>
              <a:rPr lang="fr-CA" sz="1200" b="0" i="1" u="none" strike="noStrike" kern="1200" dirty="0">
                <a:solidFill>
                  <a:schemeClr val="tx1"/>
                </a:solidFill>
                <a:effectLst/>
                <a:latin typeface="+mn-lt"/>
                <a:ea typeface="+mn-ea"/>
                <a:cs typeface="+mn-cs"/>
              </a:rPr>
              <a:t>Testament d'un époux, </a:t>
            </a:r>
            <a:r>
              <a:rPr lang="fr-CA" sz="1200" b="0" i="0" u="none" strike="noStrike" kern="1200" dirty="0">
                <a:solidFill>
                  <a:schemeClr val="tx1"/>
                </a:solidFill>
                <a:effectLst/>
                <a:latin typeface="+mn-lt"/>
                <a:ea typeface="+mn-ea"/>
                <a:cs typeface="+mn-cs"/>
              </a:rPr>
              <a:t>par exemple, présente diverses clauses testamentaires applicables dans un cas de legs de l'ensemble des biens au conjoint avec disposition en cas de prédécès. </a:t>
            </a:r>
            <a:r>
              <a:rPr lang="fr-CA" b="0" dirty="0"/>
              <a:t>[Clic]</a:t>
            </a:r>
            <a:r>
              <a:rPr lang="fr-CA" sz="1200" b="0" i="0" u="none" strike="noStrike" kern="1200" dirty="0">
                <a:solidFill>
                  <a:schemeClr val="tx1"/>
                </a:solidFill>
                <a:effectLst/>
                <a:latin typeface="+mn-lt"/>
                <a:ea typeface="+mn-ea"/>
                <a:cs typeface="+mn-cs"/>
              </a:rPr>
              <a:t> </a:t>
            </a:r>
          </a:p>
          <a:p>
            <a:endParaRPr lang="fr-FR" dirty="0"/>
          </a:p>
        </p:txBody>
      </p:sp>
      <p:sp>
        <p:nvSpPr>
          <p:cNvPr id="4" name="Espace réservé du numéro de diapositive 3"/>
          <p:cNvSpPr>
            <a:spLocks noGrp="1"/>
          </p:cNvSpPr>
          <p:nvPr>
            <p:ph type="sldNum" sz="quarter" idx="10"/>
          </p:nvPr>
        </p:nvSpPr>
        <p:spPr/>
        <p:txBody>
          <a:bodyPr/>
          <a:lstStyle/>
          <a:p>
            <a:fld id="{385ACE04-E13C-4837-B6DD-B388E7CAA05E}" type="slidenum">
              <a:rPr lang="en-IN" smtClean="0"/>
              <a:t>32</a:t>
            </a:fld>
            <a:endParaRPr lang="en-IN" dirty="0"/>
          </a:p>
        </p:txBody>
      </p:sp>
    </p:spTree>
    <p:extLst>
      <p:ext uri="{BB962C8B-B14F-4D97-AF65-F5344CB8AC3E}">
        <p14:creationId xmlns:p14="http://schemas.microsoft.com/office/powerpoint/2010/main" val="65908860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b="1" dirty="0"/>
              <a:t>5. [</a:t>
            </a:r>
            <a:r>
              <a:rPr lang="en-IN" b="1" dirty="0" err="1"/>
              <a:t>Partie</a:t>
            </a:r>
            <a:r>
              <a:rPr lang="en-IN" b="1" dirty="0"/>
              <a:t> III/IV</a:t>
            </a:r>
            <a:r>
              <a:rPr lang="fr-CA" b="1" dirty="0"/>
              <a:t> – re</a:t>
            </a:r>
            <a:r>
              <a:rPr lang="fr-CA" sz="1200" b="1" dirty="0"/>
              <a:t>ssources utiles</a:t>
            </a:r>
            <a:r>
              <a:rPr lang="fr-CA" b="1" dirty="0"/>
              <a:t>]</a:t>
            </a:r>
            <a:endParaRPr lang="fr-CA" sz="1200" b="0" i="1"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A" sz="1200" b="0" i="0" u="none" strike="noStrike" kern="1200" dirty="0">
                <a:solidFill>
                  <a:schemeClr val="tx1"/>
                </a:solidFill>
                <a:effectLst/>
                <a:latin typeface="+mn-lt"/>
                <a:ea typeface="+mn-ea"/>
                <a:cs typeface="+mn-cs"/>
              </a:rPr>
              <a:t>Jurisource.ca offre aussi de nombreuses traductions en français de décisions judiciaires qui disponibles en anglais seulement. Il existe, par exemple, une traduction de la décision </a:t>
            </a:r>
            <a:r>
              <a:rPr lang="fr-CA" sz="1200" b="0" i="1" u="none" strike="noStrike" kern="1200" dirty="0" err="1">
                <a:solidFill>
                  <a:schemeClr val="tx1"/>
                </a:solidFill>
                <a:effectLst/>
                <a:latin typeface="+mn-lt"/>
                <a:ea typeface="+mn-ea"/>
                <a:cs typeface="+mn-cs"/>
              </a:rPr>
              <a:t>Southam</a:t>
            </a:r>
            <a:r>
              <a:rPr lang="fr-CA" sz="1200" b="0" i="1" u="none" strike="noStrike" kern="1200" dirty="0">
                <a:solidFill>
                  <a:schemeClr val="tx1"/>
                </a:solidFill>
                <a:effectLst/>
                <a:latin typeface="+mn-lt"/>
                <a:ea typeface="+mn-ea"/>
                <a:cs typeface="+mn-cs"/>
              </a:rPr>
              <a:t> c. Mactavish, </a:t>
            </a:r>
            <a:r>
              <a:rPr lang="fr-CA" sz="1200" b="0" i="0" u="none" strike="noStrike" kern="1200" dirty="0">
                <a:solidFill>
                  <a:schemeClr val="tx1"/>
                </a:solidFill>
                <a:effectLst/>
                <a:latin typeface="+mn-lt"/>
                <a:ea typeface="+mn-ea"/>
                <a:cs typeface="+mn-cs"/>
              </a:rPr>
              <a:t>2000 CanLII 22726 (ON SC) portant sur l’étude de la portée des dispositions testamentaires.</a:t>
            </a:r>
            <a:r>
              <a:rPr lang="fr-CA" sz="1200" b="0" i="1" u="none" strike="noStrike" kern="1200" dirty="0">
                <a:solidFill>
                  <a:schemeClr val="tx1"/>
                </a:solidFill>
                <a:effectLst/>
                <a:latin typeface="+mn-lt"/>
                <a:ea typeface="+mn-ea"/>
                <a:cs typeface="+mn-cs"/>
              </a:rPr>
              <a:t> </a:t>
            </a:r>
            <a:r>
              <a:rPr lang="fr-CA" b="0" dirty="0"/>
              <a:t>[Clic]</a:t>
            </a:r>
            <a:endParaRPr lang="fr-CA" sz="1200" b="0" i="1" u="none" strike="noStrike"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385ACE04-E13C-4837-B6DD-B388E7CAA05E}" type="slidenum">
              <a:rPr lang="en-IN" smtClean="0"/>
              <a:t>33</a:t>
            </a:fld>
            <a:endParaRPr lang="en-IN" dirty="0"/>
          </a:p>
        </p:txBody>
      </p:sp>
    </p:spTree>
    <p:extLst>
      <p:ext uri="{BB962C8B-B14F-4D97-AF65-F5344CB8AC3E}">
        <p14:creationId xmlns:p14="http://schemas.microsoft.com/office/powerpoint/2010/main" val="28977477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b="1" dirty="0"/>
              <a:t>5. [</a:t>
            </a:r>
            <a:r>
              <a:rPr lang="en-IN" b="1" dirty="0" err="1"/>
              <a:t>Partie</a:t>
            </a:r>
            <a:r>
              <a:rPr lang="en-IN" b="1" dirty="0"/>
              <a:t> III/IV</a:t>
            </a:r>
            <a:r>
              <a:rPr lang="fr-CA" b="1" dirty="0"/>
              <a:t> – r</a:t>
            </a:r>
            <a:r>
              <a:rPr lang="fr-CA" sz="1200" b="1" dirty="0"/>
              <a:t>essources utiles</a:t>
            </a:r>
            <a:r>
              <a:rPr lang="fr-CA" b="1" dirty="0"/>
              <a:t>]</a:t>
            </a:r>
            <a:endParaRPr lang="fr-CA" sz="1200" b="0" i="1" u="none" strike="noStrike" kern="1200" dirty="0">
              <a:solidFill>
                <a:schemeClr val="tx1"/>
              </a:solidFill>
              <a:effectLst/>
              <a:latin typeface="+mn-lt"/>
              <a:ea typeface="+mn-ea"/>
              <a:cs typeface="+mn-cs"/>
            </a:endParaRPr>
          </a:p>
          <a:p>
            <a:r>
              <a:rPr lang="fr-FR" i="0" dirty="0"/>
              <a:t>Bien entendu, Jurisource.ca offre de nombreux dossiers thématiques : qui </a:t>
            </a:r>
            <a:r>
              <a:rPr lang="fr-CA" sz="1200" b="0" i="0" u="none" strike="noStrike" kern="1200" dirty="0">
                <a:solidFill>
                  <a:schemeClr val="tx1"/>
                </a:solidFill>
                <a:effectLst/>
                <a:latin typeface="+mn-lt"/>
                <a:ea typeface="+mn-ea"/>
                <a:cs typeface="+mn-cs"/>
              </a:rPr>
              <a:t>recense la jurisprudence clé, la législation et la doctrine associées à un domaine de droit. Ici, il s’agit du droit de la famille. </a:t>
            </a:r>
            <a:r>
              <a:rPr lang="fr-CA" b="0" i="0" dirty="0"/>
              <a:t>[Clic]</a:t>
            </a:r>
            <a:endParaRPr lang="fr-FR" i="0" dirty="0"/>
          </a:p>
        </p:txBody>
      </p:sp>
      <p:sp>
        <p:nvSpPr>
          <p:cNvPr id="4" name="Espace réservé du numéro de diapositive 3"/>
          <p:cNvSpPr>
            <a:spLocks noGrp="1"/>
          </p:cNvSpPr>
          <p:nvPr>
            <p:ph type="sldNum" sz="quarter" idx="10"/>
          </p:nvPr>
        </p:nvSpPr>
        <p:spPr/>
        <p:txBody>
          <a:bodyPr/>
          <a:lstStyle/>
          <a:p>
            <a:fld id="{385ACE04-E13C-4837-B6DD-B388E7CAA05E}" type="slidenum">
              <a:rPr lang="en-IN" smtClean="0"/>
              <a:t>34</a:t>
            </a:fld>
            <a:endParaRPr lang="en-IN" dirty="0"/>
          </a:p>
        </p:txBody>
      </p:sp>
    </p:spTree>
    <p:extLst>
      <p:ext uri="{BB962C8B-B14F-4D97-AF65-F5344CB8AC3E}">
        <p14:creationId xmlns:p14="http://schemas.microsoft.com/office/powerpoint/2010/main" val="88573975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b="1" dirty="0"/>
              <a:t>5. [</a:t>
            </a:r>
            <a:r>
              <a:rPr lang="en-IN" b="1" dirty="0" err="1"/>
              <a:t>Partie</a:t>
            </a:r>
            <a:r>
              <a:rPr lang="en-IN" b="1" dirty="0"/>
              <a:t> III/IV</a:t>
            </a:r>
            <a:r>
              <a:rPr lang="fr-CA" b="1" dirty="0"/>
              <a:t> – r</a:t>
            </a:r>
            <a:r>
              <a:rPr lang="fr-CA" sz="1200" b="1" dirty="0"/>
              <a:t>essources utiles</a:t>
            </a:r>
            <a:r>
              <a:rPr lang="fr-CA" b="1" dirty="0"/>
              <a:t>]</a:t>
            </a:r>
            <a:endParaRPr lang="fr-CA" sz="1200" b="0" i="1" u="none" strike="noStrike" kern="1200" dirty="0">
              <a:solidFill>
                <a:schemeClr val="tx1"/>
              </a:solidFill>
              <a:effectLst/>
              <a:latin typeface="+mn-lt"/>
              <a:ea typeface="+mn-ea"/>
              <a:cs typeface="+mn-cs"/>
            </a:endParaRPr>
          </a:p>
          <a:p>
            <a:r>
              <a:rPr lang="fr-CA" sz="1200" b="0" i="0" u="none" strike="noStrike" kern="1200" dirty="0">
                <a:solidFill>
                  <a:schemeClr val="tx1"/>
                </a:solidFill>
                <a:effectLst/>
                <a:latin typeface="+mn-lt"/>
                <a:ea typeface="+mn-ea"/>
                <a:cs typeface="+mn-cs"/>
              </a:rPr>
              <a:t>Dans ce dossier, on retrouve des ressources pertinentes touchant entre autres à l’adoption, les contrats familiaux et les conventions entre conjoints, le divorce, l’égalisation et le partage des biens, la garde et droit de visite, les pensions alimentaires (aliments) pour conjoints, époux et enfants ainsi que la médiation familiale. </a:t>
            </a:r>
            <a:r>
              <a:rPr lang="fr-CA" b="0" i="0" dirty="0"/>
              <a:t>[Clic]</a:t>
            </a:r>
            <a:endParaRPr lang="en-CA" dirty="0"/>
          </a:p>
        </p:txBody>
      </p:sp>
      <p:sp>
        <p:nvSpPr>
          <p:cNvPr id="4" name="Espace réservé du numéro de diapositive 3"/>
          <p:cNvSpPr>
            <a:spLocks noGrp="1"/>
          </p:cNvSpPr>
          <p:nvPr>
            <p:ph type="sldNum" sz="quarter" idx="5"/>
          </p:nvPr>
        </p:nvSpPr>
        <p:spPr/>
        <p:txBody>
          <a:bodyPr/>
          <a:lstStyle/>
          <a:p>
            <a:fld id="{385ACE04-E13C-4837-B6DD-B388E7CAA05E}" type="slidenum">
              <a:rPr lang="en-IN" smtClean="0"/>
              <a:t>35</a:t>
            </a:fld>
            <a:endParaRPr lang="en-IN" dirty="0"/>
          </a:p>
        </p:txBody>
      </p:sp>
    </p:spTree>
    <p:extLst>
      <p:ext uri="{BB962C8B-B14F-4D97-AF65-F5344CB8AC3E}">
        <p14:creationId xmlns:p14="http://schemas.microsoft.com/office/powerpoint/2010/main" val="94704154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b="1" dirty="0"/>
              <a:t>5. [</a:t>
            </a:r>
            <a:r>
              <a:rPr lang="en-IN" b="1" dirty="0" err="1"/>
              <a:t>Partie</a:t>
            </a:r>
            <a:r>
              <a:rPr lang="en-IN" b="1" dirty="0"/>
              <a:t> III/IV</a:t>
            </a:r>
            <a:r>
              <a:rPr lang="fr-CA" b="1" dirty="0"/>
              <a:t> – </a:t>
            </a:r>
            <a:r>
              <a:rPr lang="fr-CA" sz="1200" b="1" dirty="0"/>
              <a:t>ressources utiles</a:t>
            </a:r>
            <a:r>
              <a:rPr lang="fr-CA" b="1" dirty="0"/>
              <a:t>] </a:t>
            </a:r>
            <a:endParaRPr lang="fr-CA" sz="1200" b="0" i="1" u="none" strike="noStrike" kern="1200" dirty="0">
              <a:solidFill>
                <a:schemeClr val="tx1"/>
              </a:solidFill>
              <a:effectLst/>
              <a:latin typeface="+mn-lt"/>
              <a:ea typeface="+mn-ea"/>
              <a:cs typeface="+mn-cs"/>
            </a:endParaRPr>
          </a:p>
          <a:p>
            <a:r>
              <a:rPr lang="fr-CA" dirty="0"/>
              <a:t>Tel que mentionné plus tôt, Jurisource.ca offre de nombreuses ressources terminologiques. En plus des lexiques, il existe d’autres ressources terminologiques portant sur l’emploi juste ou fautif de certains termes ou expressions. Par exemple, la </a:t>
            </a:r>
            <a:r>
              <a:rPr lang="fr-CA" i="1" dirty="0"/>
              <a:t>Capsule juridique sur les termes « matrimonial, conjugal et marital » </a:t>
            </a:r>
            <a:r>
              <a:rPr lang="fr-CA" i="0" dirty="0"/>
              <a:t>présentée sur cette diapositive </a:t>
            </a:r>
            <a:r>
              <a:rPr lang="fr-CA" dirty="0"/>
              <a:t>explique de façon claire et concise les règles juridiques essentielles pour distinguer ces trois (3) termes. </a:t>
            </a:r>
            <a:r>
              <a:rPr lang="fr-CA" b="0" dirty="0"/>
              <a:t>[Clic]</a:t>
            </a:r>
            <a:endParaRPr lang="fr-FR" dirty="0"/>
          </a:p>
        </p:txBody>
      </p:sp>
      <p:sp>
        <p:nvSpPr>
          <p:cNvPr id="4" name="Espace réservé du numéro de diapositive 3"/>
          <p:cNvSpPr>
            <a:spLocks noGrp="1"/>
          </p:cNvSpPr>
          <p:nvPr>
            <p:ph type="sldNum" sz="quarter" idx="10"/>
          </p:nvPr>
        </p:nvSpPr>
        <p:spPr/>
        <p:txBody>
          <a:bodyPr/>
          <a:lstStyle/>
          <a:p>
            <a:fld id="{385ACE04-E13C-4837-B6DD-B388E7CAA05E}" type="slidenum">
              <a:rPr lang="en-IN" smtClean="0"/>
              <a:t>36</a:t>
            </a:fld>
            <a:endParaRPr lang="en-IN" dirty="0"/>
          </a:p>
        </p:txBody>
      </p:sp>
    </p:spTree>
    <p:extLst>
      <p:ext uri="{BB962C8B-B14F-4D97-AF65-F5344CB8AC3E}">
        <p14:creationId xmlns:p14="http://schemas.microsoft.com/office/powerpoint/2010/main" val="192500387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b="1" dirty="0"/>
              <a:t>5. [</a:t>
            </a:r>
            <a:r>
              <a:rPr lang="en-IN" b="1" dirty="0" err="1"/>
              <a:t>Partie</a:t>
            </a:r>
            <a:r>
              <a:rPr lang="en-IN" b="1" dirty="0"/>
              <a:t> III/IV</a:t>
            </a:r>
            <a:r>
              <a:rPr lang="fr-CA" b="1" dirty="0"/>
              <a:t> – r</a:t>
            </a:r>
            <a:r>
              <a:rPr lang="fr-CA" sz="1200" b="1" dirty="0"/>
              <a:t>essources utiles</a:t>
            </a:r>
            <a:r>
              <a:rPr lang="fr-CA" b="1" dirty="0"/>
              <a:t>]</a:t>
            </a:r>
            <a:endParaRPr lang="fr-CA" sz="1200" b="0" i="1" u="none" strike="noStrike" kern="1200" dirty="0">
              <a:solidFill>
                <a:schemeClr val="tx1"/>
              </a:solidFill>
              <a:effectLst/>
              <a:latin typeface="+mn-lt"/>
              <a:ea typeface="+mn-ea"/>
              <a:cs typeface="+mn-cs"/>
            </a:endParaRPr>
          </a:p>
          <a:p>
            <a:r>
              <a:rPr lang="fr-CA" sz="1200" b="0" i="0" u="none" strike="noStrike" kern="1200" dirty="0">
                <a:solidFill>
                  <a:schemeClr val="tx1"/>
                </a:solidFill>
                <a:effectLst/>
                <a:latin typeface="+mn-lt"/>
                <a:ea typeface="+mn-ea"/>
                <a:cs typeface="+mn-cs"/>
              </a:rPr>
              <a:t>Jurisource.ca offre de nombreux modèles d’actes en droit de la famille ainsi que dans divers autres domaines. Cette convention de médiation familiale traite de l’entente de médiation, le rôle de la médiatrice, le processus, l’obtention d’un avis juridique indépendant, la divulgation financière, la confidentialité, la poursuite judiciaire, les frais de la médiatrice, la politique d’annulation et la fin de la médiation. </a:t>
            </a:r>
            <a:r>
              <a:rPr lang="fr-CA" b="0" dirty="0"/>
              <a:t>[Clic]</a:t>
            </a:r>
            <a:endParaRPr lang="fr-FR" dirty="0"/>
          </a:p>
        </p:txBody>
      </p:sp>
      <p:sp>
        <p:nvSpPr>
          <p:cNvPr id="4" name="Espace réservé du numéro de diapositive 3"/>
          <p:cNvSpPr>
            <a:spLocks noGrp="1"/>
          </p:cNvSpPr>
          <p:nvPr>
            <p:ph type="sldNum" sz="quarter" idx="10"/>
          </p:nvPr>
        </p:nvSpPr>
        <p:spPr/>
        <p:txBody>
          <a:bodyPr/>
          <a:lstStyle/>
          <a:p>
            <a:fld id="{385ACE04-E13C-4837-B6DD-B388E7CAA05E}" type="slidenum">
              <a:rPr lang="en-IN" smtClean="0"/>
              <a:t>37</a:t>
            </a:fld>
            <a:endParaRPr lang="en-IN" dirty="0"/>
          </a:p>
        </p:txBody>
      </p:sp>
    </p:spTree>
    <p:extLst>
      <p:ext uri="{BB962C8B-B14F-4D97-AF65-F5344CB8AC3E}">
        <p14:creationId xmlns:p14="http://schemas.microsoft.com/office/powerpoint/2010/main" val="393969045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b="1" dirty="0"/>
              <a:t>5. [</a:t>
            </a:r>
            <a:r>
              <a:rPr lang="en-IN" b="1" dirty="0" err="1"/>
              <a:t>Partie</a:t>
            </a:r>
            <a:r>
              <a:rPr lang="en-IN" b="1" dirty="0"/>
              <a:t> III/IV</a:t>
            </a:r>
            <a:r>
              <a:rPr lang="fr-CA" b="1" dirty="0"/>
              <a:t> – r</a:t>
            </a:r>
            <a:r>
              <a:rPr lang="fr-CA" sz="1200" b="1" dirty="0"/>
              <a:t>essources utiles</a:t>
            </a:r>
            <a:r>
              <a:rPr lang="fr-CA" b="1" dirty="0"/>
              <a:t>]</a:t>
            </a:r>
            <a:endParaRPr lang="fr-CA" sz="1200" b="0" i="1" u="none" strike="noStrike" kern="1200" dirty="0">
              <a:solidFill>
                <a:schemeClr val="tx1"/>
              </a:solidFill>
              <a:effectLst/>
              <a:latin typeface="+mn-lt"/>
              <a:ea typeface="+mn-ea"/>
              <a:cs typeface="+mn-cs"/>
            </a:endParaRPr>
          </a:p>
          <a:p>
            <a:r>
              <a:rPr lang="fr-CA" sz="1200" b="0" i="0" u="none" strike="noStrike" kern="1200" dirty="0">
                <a:solidFill>
                  <a:schemeClr val="tx1"/>
                </a:solidFill>
                <a:effectLst/>
                <a:latin typeface="+mn-lt"/>
                <a:ea typeface="+mn-ea"/>
                <a:cs typeface="+mn-cs"/>
              </a:rPr>
              <a:t>Trouver le mot juste est une préoccupation constante pour le juriste. Des lexiques français-anglais comme celui-ci portant sur le droit de la famille vous permettront de trouver la bonne traduction de certains mots pertinents dans le cadre d’une situation comportant de la violence familiale. </a:t>
            </a:r>
            <a:r>
              <a:rPr lang="fr-CA" b="0" dirty="0"/>
              <a:t>[Clic]</a:t>
            </a:r>
            <a:endParaRPr lang="fr-FR" dirty="0"/>
          </a:p>
        </p:txBody>
      </p:sp>
      <p:sp>
        <p:nvSpPr>
          <p:cNvPr id="4" name="Espace réservé du numéro de diapositive 3"/>
          <p:cNvSpPr>
            <a:spLocks noGrp="1"/>
          </p:cNvSpPr>
          <p:nvPr>
            <p:ph type="sldNum" sz="quarter" idx="10"/>
          </p:nvPr>
        </p:nvSpPr>
        <p:spPr/>
        <p:txBody>
          <a:bodyPr/>
          <a:lstStyle/>
          <a:p>
            <a:fld id="{385ACE04-E13C-4837-B6DD-B388E7CAA05E}" type="slidenum">
              <a:rPr lang="en-IN" smtClean="0"/>
              <a:t>39</a:t>
            </a:fld>
            <a:endParaRPr lang="en-IN" dirty="0"/>
          </a:p>
        </p:txBody>
      </p:sp>
    </p:spTree>
    <p:extLst>
      <p:ext uri="{BB962C8B-B14F-4D97-AF65-F5344CB8AC3E}">
        <p14:creationId xmlns:p14="http://schemas.microsoft.com/office/powerpoint/2010/main" val="124422160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b="1" dirty="0"/>
              <a:t>5. [</a:t>
            </a:r>
            <a:r>
              <a:rPr lang="en-IN" b="1" dirty="0" err="1"/>
              <a:t>Partie</a:t>
            </a:r>
            <a:r>
              <a:rPr lang="en-IN" b="1" dirty="0"/>
              <a:t> III/IV</a:t>
            </a:r>
            <a:r>
              <a:rPr lang="fr-CA" b="1" dirty="0"/>
              <a:t> – r</a:t>
            </a:r>
            <a:r>
              <a:rPr lang="fr-CA" sz="1200" b="1" dirty="0"/>
              <a:t>essources utiles</a:t>
            </a:r>
            <a:r>
              <a:rPr lang="fr-CA" b="1" dirty="0"/>
              <a:t>]</a:t>
            </a:r>
            <a:endParaRPr lang="fr-CA" sz="1200" b="0" i="1" u="none" strike="noStrike" kern="1200" dirty="0">
              <a:solidFill>
                <a:schemeClr val="tx1"/>
              </a:solidFill>
              <a:effectLst/>
              <a:latin typeface="+mn-lt"/>
              <a:ea typeface="+mn-ea"/>
              <a:cs typeface="+mn-cs"/>
            </a:endParaRPr>
          </a:p>
          <a:p>
            <a:r>
              <a:rPr lang="fr-CA" sz="1200" b="0" i="0" u="none" strike="noStrike" kern="1200" dirty="0">
                <a:solidFill>
                  <a:schemeClr val="tx1"/>
                </a:solidFill>
                <a:effectLst/>
                <a:latin typeface="+mn-lt"/>
                <a:ea typeface="+mn-ea"/>
                <a:cs typeface="+mn-cs"/>
              </a:rPr>
              <a:t>Il existe de nombreux autres dossiers thématiques comme celui-ci sur Jurisource.ca. Cela constitue un excellent point de départ pour vos recherches. </a:t>
            </a:r>
            <a:r>
              <a:rPr lang="fr-CA" b="0" dirty="0"/>
              <a:t>[Clic]</a:t>
            </a:r>
            <a:endParaRPr lang="fr-FR" dirty="0"/>
          </a:p>
        </p:txBody>
      </p:sp>
      <p:sp>
        <p:nvSpPr>
          <p:cNvPr id="4" name="Espace réservé du numéro de diapositive 3"/>
          <p:cNvSpPr>
            <a:spLocks noGrp="1"/>
          </p:cNvSpPr>
          <p:nvPr>
            <p:ph type="sldNum" sz="quarter" idx="10"/>
          </p:nvPr>
        </p:nvSpPr>
        <p:spPr/>
        <p:txBody>
          <a:bodyPr/>
          <a:lstStyle/>
          <a:p>
            <a:fld id="{385ACE04-E13C-4837-B6DD-B388E7CAA05E}" type="slidenum">
              <a:rPr lang="en-IN" smtClean="0"/>
              <a:t>40</a:t>
            </a:fld>
            <a:endParaRPr lang="en-IN" dirty="0"/>
          </a:p>
        </p:txBody>
      </p:sp>
    </p:spTree>
    <p:extLst>
      <p:ext uri="{BB962C8B-B14F-4D97-AF65-F5344CB8AC3E}">
        <p14:creationId xmlns:p14="http://schemas.microsoft.com/office/powerpoint/2010/main" val="1287777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dirty="0"/>
              <a:t>2. [Plan de présentation]</a:t>
            </a:r>
          </a:p>
          <a:p>
            <a:r>
              <a:rPr lang="fr-CA" dirty="0"/>
              <a:t>Cette courte présentation comprendra quatre (4) volets:</a:t>
            </a:r>
          </a:p>
          <a:p>
            <a:pPr marL="228600" indent="-228600">
              <a:buAutoNum type="arabicPeriod"/>
            </a:pPr>
            <a:r>
              <a:rPr lang="fr-CA" dirty="0"/>
              <a:t>Une mise en contexte permettant de découvrir ce qu’est Jurisource.ca.</a:t>
            </a:r>
          </a:p>
          <a:p>
            <a:pPr marL="228600" indent="-228600">
              <a:buAutoNum type="arabicPeriod"/>
            </a:pPr>
            <a:r>
              <a:rPr lang="fr-CA" dirty="0"/>
              <a:t>Une phase d’exploration permettant de vous familiariser avec le fonctionnement du site et la façon d’y effectuer une recherche</a:t>
            </a:r>
          </a:p>
          <a:p>
            <a:pPr marL="228600" indent="-228600">
              <a:buAutoNum type="arabicPeriod"/>
            </a:pPr>
            <a:r>
              <a:rPr lang="fr-CA" dirty="0"/>
              <a:t>Présentation de certains exemples de ressources pour vous!</a:t>
            </a:r>
          </a:p>
          <a:p>
            <a:pPr marL="228600" indent="-228600">
              <a:buAutoNum type="arabicPeriod"/>
            </a:pPr>
            <a:r>
              <a:rPr lang="fr-CA" dirty="0"/>
              <a:t>Une brève conclusion suivie de quelques questions pour tester vos connaissances.</a:t>
            </a:r>
          </a:p>
          <a:p>
            <a:r>
              <a:rPr lang="fr-CA" dirty="0"/>
              <a:t>[CLIC]</a:t>
            </a:r>
          </a:p>
        </p:txBody>
      </p:sp>
      <p:sp>
        <p:nvSpPr>
          <p:cNvPr id="4" name="Espace réservé du numéro de diapositive 3"/>
          <p:cNvSpPr>
            <a:spLocks noGrp="1"/>
          </p:cNvSpPr>
          <p:nvPr>
            <p:ph type="sldNum" sz="quarter" idx="10"/>
          </p:nvPr>
        </p:nvSpPr>
        <p:spPr/>
        <p:txBody>
          <a:bodyPr/>
          <a:lstStyle/>
          <a:p>
            <a:fld id="{385ACE04-E13C-4837-B6DD-B388E7CAA05E}" type="slidenum">
              <a:rPr lang="en-IN" smtClean="0"/>
              <a:t>4</a:t>
            </a:fld>
            <a:endParaRPr lang="en-IN" dirty="0"/>
          </a:p>
        </p:txBody>
      </p:sp>
    </p:spTree>
    <p:extLst>
      <p:ext uri="{BB962C8B-B14F-4D97-AF65-F5344CB8AC3E}">
        <p14:creationId xmlns:p14="http://schemas.microsoft.com/office/powerpoint/2010/main" val="251743907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b="1" dirty="0"/>
              <a:t>5. [</a:t>
            </a:r>
            <a:r>
              <a:rPr lang="en-IN" b="1" dirty="0" err="1"/>
              <a:t>Partie</a:t>
            </a:r>
            <a:r>
              <a:rPr lang="en-IN" b="1" dirty="0"/>
              <a:t> III/IV</a:t>
            </a:r>
            <a:r>
              <a:rPr lang="fr-CA" b="1" dirty="0"/>
              <a:t> – r</a:t>
            </a:r>
            <a:r>
              <a:rPr lang="fr-CA" sz="1200" b="1" dirty="0"/>
              <a:t>essources utiles</a:t>
            </a:r>
            <a:r>
              <a:rPr lang="fr-CA" b="1" dirty="0"/>
              <a:t>]</a:t>
            </a:r>
            <a:endParaRPr lang="fr-CA" sz="1200" b="0" i="0" u="none" strike="noStrike" kern="1200" dirty="0">
              <a:solidFill>
                <a:schemeClr val="tx1"/>
              </a:solidFill>
              <a:effectLst/>
              <a:latin typeface="+mn-lt"/>
              <a:ea typeface="+mn-ea"/>
              <a:cs typeface="+mn-cs"/>
            </a:endParaRPr>
          </a:p>
          <a:p>
            <a:r>
              <a:rPr lang="fr-CA" sz="1200" b="0" i="0" u="none" strike="noStrike" kern="1200" dirty="0">
                <a:solidFill>
                  <a:schemeClr val="tx1"/>
                </a:solidFill>
                <a:effectLst/>
                <a:latin typeface="+mn-lt"/>
                <a:ea typeface="+mn-ea"/>
                <a:cs typeface="+mn-cs"/>
              </a:rPr>
              <a:t>Ce dossier thématique sur les droits linguistiques est une recension de la jurisprudence clé, des lois constitutionnelles, fédérales et provinciales ainsi que des codes de déontologie en matière de droits linguistiques au Canada dans les domaines de l’éducation, la santé, l’égalité linguistique et la Loi sur les langues officielles. </a:t>
            </a:r>
            <a:r>
              <a:rPr lang="fr-CA" b="0" dirty="0"/>
              <a:t>[Clic]</a:t>
            </a:r>
            <a:endParaRPr lang="en-CA" dirty="0"/>
          </a:p>
        </p:txBody>
      </p:sp>
      <p:sp>
        <p:nvSpPr>
          <p:cNvPr id="4" name="Espace réservé du numéro de diapositive 3"/>
          <p:cNvSpPr>
            <a:spLocks noGrp="1"/>
          </p:cNvSpPr>
          <p:nvPr>
            <p:ph type="sldNum" sz="quarter" idx="5"/>
          </p:nvPr>
        </p:nvSpPr>
        <p:spPr/>
        <p:txBody>
          <a:bodyPr/>
          <a:lstStyle/>
          <a:p>
            <a:fld id="{385ACE04-E13C-4837-B6DD-B388E7CAA05E}" type="slidenum">
              <a:rPr lang="en-IN" smtClean="0"/>
              <a:t>41</a:t>
            </a:fld>
            <a:endParaRPr lang="en-IN" dirty="0"/>
          </a:p>
        </p:txBody>
      </p:sp>
    </p:spTree>
    <p:extLst>
      <p:ext uri="{BB962C8B-B14F-4D97-AF65-F5344CB8AC3E}">
        <p14:creationId xmlns:p14="http://schemas.microsoft.com/office/powerpoint/2010/main" val="330644740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b="1" dirty="0"/>
              <a:t>5. [</a:t>
            </a:r>
            <a:r>
              <a:rPr lang="en-IN" b="1" dirty="0" err="1"/>
              <a:t>Partie</a:t>
            </a:r>
            <a:r>
              <a:rPr lang="en-IN" b="1" dirty="0"/>
              <a:t> III/IV</a:t>
            </a:r>
            <a:r>
              <a:rPr lang="fr-CA" b="1" dirty="0"/>
              <a:t> – r</a:t>
            </a:r>
            <a:r>
              <a:rPr lang="fr-CA" sz="1200" b="1" dirty="0"/>
              <a:t>essources utiles</a:t>
            </a:r>
            <a:r>
              <a:rPr lang="fr-CA" b="1" dirty="0"/>
              <a:t>]</a:t>
            </a:r>
            <a:endParaRPr lang="fr-CA" sz="1200" b="0" i="1" u="none" strike="noStrike" kern="1200" dirty="0">
              <a:solidFill>
                <a:schemeClr val="tx1"/>
              </a:solidFill>
              <a:effectLst/>
              <a:latin typeface="+mn-lt"/>
              <a:ea typeface="+mn-ea"/>
              <a:cs typeface="+mn-cs"/>
            </a:endParaRPr>
          </a:p>
          <a:p>
            <a:r>
              <a:rPr lang="fr-FR" i="1" dirty="0"/>
              <a:t>Le</a:t>
            </a:r>
            <a:r>
              <a:rPr lang="fr-FR" dirty="0"/>
              <a:t> </a:t>
            </a:r>
            <a:r>
              <a:rPr lang="fr-FR" i="1" dirty="0"/>
              <a:t>bilinguisme et les jugements </a:t>
            </a:r>
            <a:r>
              <a:rPr lang="fr-FR" dirty="0"/>
              <a:t>est un document de référence élaboré par l’Observatoire international sur les droits linguistiques. Il s’agit d’un exemple parmi tant d’autres concernant les documents de référence disponibles sur Jurisource.ca. On y traite de </a:t>
            </a:r>
            <a:r>
              <a:rPr lang="fr-CA" sz="1200" b="0" i="0" u="none" strike="noStrike" kern="1200" dirty="0">
                <a:solidFill>
                  <a:schemeClr val="tx1"/>
                </a:solidFill>
                <a:effectLst/>
                <a:latin typeface="+mn-lt"/>
                <a:ea typeface="+mn-ea"/>
                <a:cs typeface="+mn-cs"/>
              </a:rPr>
              <a:t>la règle d’égale autorité des jugements publiés en anglais et en français par les tribunaux. </a:t>
            </a:r>
            <a:r>
              <a:rPr lang="fr-CA" b="0" dirty="0"/>
              <a:t>[Clic]</a:t>
            </a:r>
            <a:endParaRPr lang="fr-FR" dirty="0"/>
          </a:p>
        </p:txBody>
      </p:sp>
      <p:sp>
        <p:nvSpPr>
          <p:cNvPr id="4" name="Espace réservé du numéro de diapositive 3"/>
          <p:cNvSpPr>
            <a:spLocks noGrp="1"/>
          </p:cNvSpPr>
          <p:nvPr>
            <p:ph type="sldNum" sz="quarter" idx="10"/>
          </p:nvPr>
        </p:nvSpPr>
        <p:spPr/>
        <p:txBody>
          <a:bodyPr/>
          <a:lstStyle/>
          <a:p>
            <a:fld id="{385ACE04-E13C-4837-B6DD-B388E7CAA05E}" type="slidenum">
              <a:rPr lang="en-IN" smtClean="0"/>
              <a:t>42</a:t>
            </a:fld>
            <a:endParaRPr lang="en-IN" dirty="0"/>
          </a:p>
        </p:txBody>
      </p:sp>
    </p:spTree>
    <p:extLst>
      <p:ext uri="{BB962C8B-B14F-4D97-AF65-F5344CB8AC3E}">
        <p14:creationId xmlns:p14="http://schemas.microsoft.com/office/powerpoint/2010/main" val="269909004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b="1" dirty="0"/>
              <a:t>5. [</a:t>
            </a:r>
            <a:r>
              <a:rPr lang="en-IN" b="1" dirty="0" err="1"/>
              <a:t>Partie</a:t>
            </a:r>
            <a:r>
              <a:rPr lang="en-IN" b="1" dirty="0"/>
              <a:t> III/IV</a:t>
            </a:r>
            <a:r>
              <a:rPr lang="fr-CA" b="1" dirty="0"/>
              <a:t> – </a:t>
            </a:r>
            <a:r>
              <a:rPr lang="fr-CA" sz="1200" b="1" dirty="0"/>
              <a:t>ressources utiles</a:t>
            </a:r>
            <a:r>
              <a:rPr lang="fr-CA" b="1" dirty="0"/>
              <a:t>]</a:t>
            </a:r>
            <a:endParaRPr lang="fr-CA" sz="1200" b="0" i="1" u="none" strike="noStrike" kern="1200" dirty="0">
              <a:solidFill>
                <a:schemeClr val="tx1"/>
              </a:solidFill>
              <a:effectLst/>
              <a:latin typeface="+mn-lt"/>
              <a:ea typeface="+mn-ea"/>
              <a:cs typeface="+mn-cs"/>
            </a:endParaRPr>
          </a:p>
          <a:p>
            <a:r>
              <a:rPr lang="fr-FR" dirty="0"/>
              <a:t>L’égalité des droits linguistiques est un sujet très complexe. Pour vous aider à vous y retrouver, Jurisource.ca offre de nombreuses ressources à ce sujet, tel que ce résumé du </a:t>
            </a:r>
            <a:r>
              <a:rPr lang="fr-FR" i="1" dirty="0"/>
              <a:t>Renvoi sur les droits linguistiques au Manitoba</a:t>
            </a:r>
            <a:r>
              <a:rPr lang="fr-FR" dirty="0"/>
              <a:t>. On y aborde les droits linguistiques en matière de lois bilingues. </a:t>
            </a:r>
            <a:r>
              <a:rPr lang="fr-CA" sz="1200" b="0" i="0" u="none" strike="noStrike" kern="1200" dirty="0">
                <a:solidFill>
                  <a:schemeClr val="tx1"/>
                </a:solidFill>
                <a:effectLst/>
                <a:latin typeface="+mn-lt"/>
                <a:ea typeface="+mn-ea"/>
                <a:cs typeface="+mn-cs"/>
              </a:rPr>
              <a:t>Dans cette affaire l’accusé présentait une requête pour obtenir le rejet des accusations au motif que la </a:t>
            </a:r>
            <a:r>
              <a:rPr lang="fr-CA" sz="1200" b="0" i="1" u="none" strike="noStrike" kern="1200" dirty="0">
                <a:solidFill>
                  <a:schemeClr val="tx1"/>
                </a:solidFill>
                <a:effectLst/>
                <a:latin typeface="+mn-lt"/>
                <a:ea typeface="+mn-ea"/>
                <a:cs typeface="+mn-cs"/>
              </a:rPr>
              <a:t>Loi</a:t>
            </a:r>
            <a:r>
              <a:rPr lang="fr-CA" sz="1200" b="0" i="0" u="none" strike="noStrike" kern="1200" dirty="0">
                <a:solidFill>
                  <a:schemeClr val="tx1"/>
                </a:solidFill>
                <a:effectLst/>
                <a:latin typeface="+mn-lt"/>
                <a:ea typeface="+mn-ea"/>
                <a:cs typeface="+mn-cs"/>
              </a:rPr>
              <a:t> était seulement publiée en anglais, invalide et contraire à l’article 23 de la </a:t>
            </a:r>
            <a:r>
              <a:rPr lang="fr-CA" sz="1200" b="0" i="1" u="none" strike="noStrike" kern="1200" dirty="0">
                <a:solidFill>
                  <a:schemeClr val="tx1"/>
                </a:solidFill>
                <a:effectLst/>
                <a:latin typeface="+mn-lt"/>
                <a:ea typeface="+mn-ea"/>
                <a:cs typeface="+mn-cs"/>
              </a:rPr>
              <a:t>Loi de 1870 sur le Manitoba</a:t>
            </a:r>
            <a:r>
              <a:rPr lang="fr-CA" sz="1200" b="0" i="0" u="none" strike="noStrike" kern="1200" dirty="0">
                <a:solidFill>
                  <a:schemeClr val="tx1"/>
                </a:solidFill>
                <a:effectLst/>
                <a:latin typeface="+mn-lt"/>
                <a:ea typeface="+mn-ea"/>
                <a:cs typeface="+mn-cs"/>
              </a:rPr>
              <a:t>. </a:t>
            </a:r>
            <a:r>
              <a:rPr lang="fr-CA" b="0" dirty="0"/>
              <a:t>[Clic]</a:t>
            </a:r>
            <a:endParaRPr lang="fr-FR" dirty="0"/>
          </a:p>
        </p:txBody>
      </p:sp>
      <p:sp>
        <p:nvSpPr>
          <p:cNvPr id="4" name="Espace réservé du numéro de diapositive 3"/>
          <p:cNvSpPr>
            <a:spLocks noGrp="1"/>
          </p:cNvSpPr>
          <p:nvPr>
            <p:ph type="sldNum" sz="quarter" idx="10"/>
          </p:nvPr>
        </p:nvSpPr>
        <p:spPr/>
        <p:txBody>
          <a:bodyPr/>
          <a:lstStyle/>
          <a:p>
            <a:fld id="{385ACE04-E13C-4837-B6DD-B388E7CAA05E}" type="slidenum">
              <a:rPr lang="en-IN" smtClean="0"/>
              <a:t>43</a:t>
            </a:fld>
            <a:endParaRPr lang="en-IN" dirty="0"/>
          </a:p>
        </p:txBody>
      </p:sp>
    </p:spTree>
    <p:extLst>
      <p:ext uri="{BB962C8B-B14F-4D97-AF65-F5344CB8AC3E}">
        <p14:creationId xmlns:p14="http://schemas.microsoft.com/office/powerpoint/2010/main" val="15998677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b="1" dirty="0"/>
              <a:t>5. [</a:t>
            </a:r>
            <a:r>
              <a:rPr lang="en-IN" b="1" dirty="0" err="1"/>
              <a:t>Partie</a:t>
            </a:r>
            <a:r>
              <a:rPr lang="en-IN" b="1" dirty="0"/>
              <a:t> III/IV</a:t>
            </a:r>
            <a:r>
              <a:rPr lang="fr-CA" b="1" dirty="0"/>
              <a:t> – </a:t>
            </a:r>
            <a:r>
              <a:rPr lang="fr-CA" sz="1200" b="1" dirty="0"/>
              <a:t>ressources utiles</a:t>
            </a:r>
            <a:r>
              <a:rPr lang="fr-CA" b="1" dirty="0"/>
              <a:t>]</a:t>
            </a:r>
            <a:endParaRPr lang="fr-CA" sz="1200" b="0" i="1" u="none" strike="noStrike" kern="1200" dirty="0">
              <a:solidFill>
                <a:schemeClr val="tx1"/>
              </a:solidFill>
              <a:effectLst/>
              <a:latin typeface="+mn-lt"/>
              <a:ea typeface="+mn-ea"/>
              <a:cs typeface="+mn-cs"/>
            </a:endParaRPr>
          </a:p>
          <a:p>
            <a:r>
              <a:rPr lang="fr-FR" dirty="0"/>
              <a:t>Les droits linguistiques, particulièrement au niveau du droit à l’éducation dans la langue de la minorité (art.23 de la </a:t>
            </a:r>
            <a:r>
              <a:rPr lang="fr-FR" i="1" dirty="0"/>
              <a:t>Charte</a:t>
            </a:r>
            <a:r>
              <a:rPr lang="fr-FR" dirty="0"/>
              <a:t>), ont fait l’objet d’une clarification dans l’arrêt Conseil scolaire de la Colombie-Britannique c Colombie-Britannique, 2020 CSC 13. Dans cet arrêt, la Cour établit un test pour déterminer de l’étendue des droits liés à l’art.23.  [CLIC]</a:t>
            </a:r>
          </a:p>
          <a:p>
            <a:endParaRPr lang="en-CA" dirty="0"/>
          </a:p>
        </p:txBody>
      </p:sp>
      <p:sp>
        <p:nvSpPr>
          <p:cNvPr id="4" name="Espace réservé du numéro de diapositive 3"/>
          <p:cNvSpPr>
            <a:spLocks noGrp="1"/>
          </p:cNvSpPr>
          <p:nvPr>
            <p:ph type="sldNum" sz="quarter" idx="5"/>
          </p:nvPr>
        </p:nvSpPr>
        <p:spPr/>
        <p:txBody>
          <a:bodyPr/>
          <a:lstStyle/>
          <a:p>
            <a:fld id="{385ACE04-E13C-4837-B6DD-B388E7CAA05E}" type="slidenum">
              <a:rPr lang="en-IN" smtClean="0"/>
              <a:t>44</a:t>
            </a:fld>
            <a:endParaRPr lang="en-IN" dirty="0"/>
          </a:p>
        </p:txBody>
      </p:sp>
    </p:spTree>
    <p:extLst>
      <p:ext uri="{BB962C8B-B14F-4D97-AF65-F5344CB8AC3E}">
        <p14:creationId xmlns:p14="http://schemas.microsoft.com/office/powerpoint/2010/main" val="190446643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b="1" dirty="0"/>
              <a:t>5. [</a:t>
            </a:r>
            <a:r>
              <a:rPr lang="en-IN" b="1" dirty="0" err="1"/>
              <a:t>Partie</a:t>
            </a:r>
            <a:r>
              <a:rPr lang="en-IN" b="1" dirty="0"/>
              <a:t> III/IV</a:t>
            </a:r>
            <a:r>
              <a:rPr lang="fr-CA" b="1" dirty="0"/>
              <a:t> – r</a:t>
            </a:r>
            <a:r>
              <a:rPr lang="fr-CA" sz="1200" b="1" dirty="0"/>
              <a:t>essources utiles</a:t>
            </a:r>
            <a:r>
              <a:rPr lang="fr-CA" b="1" dirty="0"/>
              <a:t>]</a:t>
            </a:r>
            <a:endParaRPr lang="fr-CA" sz="1200" b="0" i="1" u="none" strike="noStrike" kern="1200" dirty="0">
              <a:solidFill>
                <a:schemeClr val="tx1"/>
              </a:solidFill>
              <a:effectLst/>
              <a:latin typeface="+mn-lt"/>
              <a:ea typeface="+mn-ea"/>
              <a:cs typeface="+mn-cs"/>
            </a:endParaRPr>
          </a:p>
          <a:p>
            <a:r>
              <a:rPr lang="fr-CA" dirty="0"/>
              <a:t>Le ministère de la Justice du Canada a élaboré diverses analyses des articles de la </a:t>
            </a:r>
            <a:r>
              <a:rPr lang="fr-CA" i="1" dirty="0"/>
              <a:t>Charte canadienne des droits et libertés.</a:t>
            </a:r>
            <a:r>
              <a:rPr lang="fr-CA" dirty="0"/>
              <a:t> </a:t>
            </a:r>
            <a:r>
              <a:rPr lang="fr-CA" dirty="0" err="1"/>
              <a:t>Charterpedia</a:t>
            </a:r>
            <a:r>
              <a:rPr lang="fr-CA" dirty="0"/>
              <a:t> présente la législation, la doctrine et les décisions pertinentes en lien avec chacun des articles de la </a:t>
            </a:r>
            <a:r>
              <a:rPr lang="fr-CA" i="1" dirty="0"/>
              <a:t>Charte, </a:t>
            </a:r>
            <a:r>
              <a:rPr lang="fr-CA" i="0" dirty="0"/>
              <a:t>tel que l’article 23 sur les droits à l’instruction dans la langue de la minorité. C’est une excellente ressource lorsque vous devez appliquer les règles établies par la </a:t>
            </a:r>
            <a:r>
              <a:rPr lang="fr-CA" i="1" dirty="0"/>
              <a:t>Charte </a:t>
            </a:r>
            <a:r>
              <a:rPr lang="fr-CA" i="0" dirty="0"/>
              <a:t>à un cas d’espèce. </a:t>
            </a:r>
            <a:r>
              <a:rPr lang="fr-CA" b="0" dirty="0"/>
              <a:t>[Clic]</a:t>
            </a:r>
            <a:endParaRPr lang="fr-CA" sz="1200" b="0" i="0" u="none" strike="noStrike" kern="1200" dirty="0">
              <a:solidFill>
                <a:schemeClr val="tx1"/>
              </a:solidFill>
              <a:effectLst/>
              <a:latin typeface="+mn-lt"/>
              <a:ea typeface="+mn-ea"/>
              <a:cs typeface="+mn-cs"/>
            </a:endParaRPr>
          </a:p>
          <a:p>
            <a:br>
              <a:rPr lang="fr-CA" sz="1200" b="0" i="0" u="none" strike="noStrike" kern="1200" dirty="0">
                <a:solidFill>
                  <a:schemeClr val="tx1"/>
                </a:solidFill>
                <a:effectLst/>
                <a:latin typeface="+mn-lt"/>
                <a:ea typeface="+mn-ea"/>
                <a:cs typeface="+mn-cs"/>
              </a:rPr>
            </a:br>
            <a:endParaRPr lang="fr-CA" sz="1200" b="0" i="0" u="none" strike="noStrike" kern="1200" dirty="0">
              <a:solidFill>
                <a:schemeClr val="tx1"/>
              </a:solidFill>
              <a:effectLst/>
              <a:latin typeface="+mn-lt"/>
              <a:ea typeface="+mn-ea"/>
              <a:cs typeface="+mn-cs"/>
            </a:endParaRPr>
          </a:p>
          <a:p>
            <a:endParaRPr lang="fr-FR" dirty="0"/>
          </a:p>
        </p:txBody>
      </p:sp>
      <p:sp>
        <p:nvSpPr>
          <p:cNvPr id="4" name="Espace réservé du numéro de diapositive 3"/>
          <p:cNvSpPr>
            <a:spLocks noGrp="1"/>
          </p:cNvSpPr>
          <p:nvPr>
            <p:ph type="sldNum" sz="quarter" idx="10"/>
          </p:nvPr>
        </p:nvSpPr>
        <p:spPr/>
        <p:txBody>
          <a:bodyPr/>
          <a:lstStyle/>
          <a:p>
            <a:fld id="{385ACE04-E13C-4837-B6DD-B388E7CAA05E}" type="slidenum">
              <a:rPr lang="en-IN" smtClean="0"/>
              <a:t>45</a:t>
            </a:fld>
            <a:endParaRPr lang="en-IN" dirty="0"/>
          </a:p>
        </p:txBody>
      </p:sp>
    </p:spTree>
    <p:extLst>
      <p:ext uri="{BB962C8B-B14F-4D97-AF65-F5344CB8AC3E}">
        <p14:creationId xmlns:p14="http://schemas.microsoft.com/office/powerpoint/2010/main" val="169863420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b="1" dirty="0"/>
              <a:t>5. [</a:t>
            </a:r>
            <a:r>
              <a:rPr lang="en-IN" b="1" dirty="0" err="1"/>
              <a:t>Partie</a:t>
            </a:r>
            <a:r>
              <a:rPr lang="en-IN" b="1" dirty="0"/>
              <a:t> III/IV</a:t>
            </a:r>
            <a:r>
              <a:rPr lang="fr-CA" b="1" dirty="0"/>
              <a:t> – r</a:t>
            </a:r>
            <a:r>
              <a:rPr lang="fr-CA" sz="1200" b="1" dirty="0"/>
              <a:t>essources utiles</a:t>
            </a:r>
            <a:r>
              <a:rPr lang="fr-CA" b="1" dirty="0"/>
              <a:t>]</a:t>
            </a:r>
            <a:endParaRPr lang="fr-CA" sz="1200" b="0" i="1" u="none" strike="noStrike" kern="1200" dirty="0">
              <a:solidFill>
                <a:schemeClr val="tx1"/>
              </a:solidFill>
              <a:effectLst/>
              <a:latin typeface="+mn-lt"/>
              <a:ea typeface="+mn-ea"/>
              <a:cs typeface="+mn-cs"/>
            </a:endParaRPr>
          </a:p>
          <a:p>
            <a:r>
              <a:rPr lang="fr-CA" sz="1200" b="0" i="0" u="none" strike="noStrike" kern="1200" dirty="0">
                <a:solidFill>
                  <a:schemeClr val="tx1"/>
                </a:solidFill>
                <a:effectLst/>
                <a:latin typeface="+mn-lt"/>
                <a:ea typeface="+mn-ea"/>
                <a:cs typeface="+mn-cs"/>
              </a:rPr>
              <a:t>Voici un autre exemple de dossier thématique que vous retrouverez sur Jurisource.ca. </a:t>
            </a:r>
            <a:r>
              <a:rPr lang="fr-CA" b="0" dirty="0"/>
              <a:t>[Clic]</a:t>
            </a:r>
            <a:endParaRPr lang="fr-FR" dirty="0"/>
          </a:p>
        </p:txBody>
      </p:sp>
      <p:sp>
        <p:nvSpPr>
          <p:cNvPr id="4" name="Espace réservé du numéro de diapositive 3"/>
          <p:cNvSpPr>
            <a:spLocks noGrp="1"/>
          </p:cNvSpPr>
          <p:nvPr>
            <p:ph type="sldNum" sz="quarter" idx="10"/>
          </p:nvPr>
        </p:nvSpPr>
        <p:spPr/>
        <p:txBody>
          <a:bodyPr/>
          <a:lstStyle/>
          <a:p>
            <a:fld id="{385ACE04-E13C-4837-B6DD-B388E7CAA05E}" type="slidenum">
              <a:rPr lang="en-IN" smtClean="0"/>
              <a:t>46</a:t>
            </a:fld>
            <a:endParaRPr lang="en-IN" dirty="0"/>
          </a:p>
        </p:txBody>
      </p:sp>
    </p:spTree>
    <p:extLst>
      <p:ext uri="{BB962C8B-B14F-4D97-AF65-F5344CB8AC3E}">
        <p14:creationId xmlns:p14="http://schemas.microsoft.com/office/powerpoint/2010/main" val="333542976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200" b="0" i="0" u="none" strike="noStrike" kern="1200" dirty="0">
                <a:solidFill>
                  <a:schemeClr val="tx1"/>
                </a:solidFill>
                <a:effectLst/>
                <a:latin typeface="+mn-lt"/>
                <a:ea typeface="+mn-ea"/>
                <a:cs typeface="+mn-cs"/>
              </a:rPr>
              <a:t>Ce dossier thématique sur le droit administratif, préparé par Jurisource.ca, est une recension de la jurisprudence clé, de la doctrine et de la législation de divers thèmes en droit administratif incluant la notion d’excès de compétence, le contrôle judiciaire, les restrictions au contrôle judiciaire, la relation entre le droit administratif et le droit constitutionnel et l’équité procédurale. </a:t>
            </a:r>
            <a:r>
              <a:rPr lang="fr-CA" b="0" dirty="0"/>
              <a:t>[Clic]</a:t>
            </a:r>
            <a:endParaRPr lang="en-CA" dirty="0"/>
          </a:p>
        </p:txBody>
      </p:sp>
      <p:sp>
        <p:nvSpPr>
          <p:cNvPr id="4" name="Espace réservé du numéro de diapositive 3"/>
          <p:cNvSpPr>
            <a:spLocks noGrp="1"/>
          </p:cNvSpPr>
          <p:nvPr>
            <p:ph type="sldNum" sz="quarter" idx="5"/>
          </p:nvPr>
        </p:nvSpPr>
        <p:spPr/>
        <p:txBody>
          <a:bodyPr/>
          <a:lstStyle/>
          <a:p>
            <a:fld id="{385ACE04-E13C-4837-B6DD-B388E7CAA05E}" type="slidenum">
              <a:rPr lang="en-IN" smtClean="0"/>
              <a:t>47</a:t>
            </a:fld>
            <a:endParaRPr lang="en-IN" dirty="0"/>
          </a:p>
        </p:txBody>
      </p:sp>
    </p:spTree>
    <p:extLst>
      <p:ext uri="{BB962C8B-B14F-4D97-AF65-F5344CB8AC3E}">
        <p14:creationId xmlns:p14="http://schemas.microsoft.com/office/powerpoint/2010/main" val="201641546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b="1" dirty="0"/>
              <a:t>5. [</a:t>
            </a:r>
            <a:r>
              <a:rPr lang="en-IN" b="1" dirty="0" err="1"/>
              <a:t>Partie</a:t>
            </a:r>
            <a:r>
              <a:rPr lang="en-IN" b="1" dirty="0"/>
              <a:t> III/IV</a:t>
            </a:r>
            <a:r>
              <a:rPr lang="fr-CA" b="1" dirty="0"/>
              <a:t> – r</a:t>
            </a:r>
            <a:r>
              <a:rPr lang="fr-CA" sz="1200" b="1" dirty="0"/>
              <a:t>essources utiles</a:t>
            </a:r>
            <a:r>
              <a:rPr lang="fr-CA" b="1" dirty="0"/>
              <a:t>]</a:t>
            </a:r>
            <a:endParaRPr lang="fr-CA" sz="1200" b="0" i="1" u="none" strike="noStrike" kern="1200" dirty="0">
              <a:solidFill>
                <a:schemeClr val="tx1"/>
              </a:solidFill>
              <a:effectLst/>
              <a:latin typeface="+mn-lt"/>
              <a:ea typeface="+mn-ea"/>
              <a:cs typeface="+mn-cs"/>
            </a:endParaRPr>
          </a:p>
          <a:p>
            <a:r>
              <a:rPr lang="fr-FR" dirty="0"/>
              <a:t>Tel que mentionné plus tôt, Jurisource.ca offre de nombreux résumés de décisions. Ces résumés présentent les faits, la ou les questions en litige, l’analyse effectuée par la Cour, ainsi que le dispositif de la décision. À titre d’exemple, il existe un résumé de la </a:t>
            </a:r>
            <a:r>
              <a:rPr lang="fr-FR"/>
              <a:t>décision</a:t>
            </a:r>
            <a:r>
              <a:rPr lang="fr-FR" i="1"/>
              <a:t> Vavilov </a:t>
            </a:r>
            <a:r>
              <a:rPr lang="fr-FR" dirty="0"/>
              <a:t>de 2019 portant sur l’application des normes de contrôle en droit administratif. </a:t>
            </a:r>
            <a:r>
              <a:rPr lang="fr-CA" b="0" dirty="0"/>
              <a:t>[Clic]</a:t>
            </a:r>
            <a:endParaRPr lang="fr-FR" dirty="0"/>
          </a:p>
        </p:txBody>
      </p:sp>
      <p:sp>
        <p:nvSpPr>
          <p:cNvPr id="4" name="Espace réservé du numéro de diapositive 3"/>
          <p:cNvSpPr>
            <a:spLocks noGrp="1"/>
          </p:cNvSpPr>
          <p:nvPr>
            <p:ph type="sldNum" sz="quarter" idx="10"/>
          </p:nvPr>
        </p:nvSpPr>
        <p:spPr/>
        <p:txBody>
          <a:bodyPr/>
          <a:lstStyle/>
          <a:p>
            <a:fld id="{385ACE04-E13C-4837-B6DD-B388E7CAA05E}" type="slidenum">
              <a:rPr lang="en-IN" smtClean="0"/>
              <a:t>48</a:t>
            </a:fld>
            <a:endParaRPr lang="en-IN" dirty="0"/>
          </a:p>
        </p:txBody>
      </p:sp>
    </p:spTree>
    <p:extLst>
      <p:ext uri="{BB962C8B-B14F-4D97-AF65-F5344CB8AC3E}">
        <p14:creationId xmlns:p14="http://schemas.microsoft.com/office/powerpoint/2010/main" val="370983007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b="1" dirty="0"/>
              <a:t>5. [</a:t>
            </a:r>
            <a:r>
              <a:rPr lang="en-IN" b="1" dirty="0" err="1"/>
              <a:t>Partie</a:t>
            </a:r>
            <a:r>
              <a:rPr lang="en-IN" b="1" dirty="0"/>
              <a:t> III/IV</a:t>
            </a:r>
            <a:r>
              <a:rPr lang="fr-CA" b="1" dirty="0"/>
              <a:t> – r</a:t>
            </a:r>
            <a:r>
              <a:rPr lang="fr-CA" sz="1200" b="1" dirty="0"/>
              <a:t>essources utiles</a:t>
            </a:r>
            <a:r>
              <a:rPr lang="fr-CA" b="1" dirty="0"/>
              <a:t>]</a:t>
            </a:r>
            <a:endParaRPr lang="fr-CA" sz="1200" b="0" i="1" u="none" strike="noStrike" kern="1200" dirty="0">
              <a:solidFill>
                <a:schemeClr val="tx1"/>
              </a:solidFill>
              <a:effectLst/>
              <a:latin typeface="+mn-lt"/>
              <a:ea typeface="+mn-ea"/>
              <a:cs typeface="+mn-cs"/>
            </a:endParaRPr>
          </a:p>
          <a:p>
            <a:r>
              <a:rPr lang="fr-CA" dirty="0"/>
              <a:t>Ce schéma juridique </a:t>
            </a:r>
            <a:r>
              <a:rPr lang="fr-CA" sz="1200" b="0" i="0" u="none" strike="noStrike" kern="1200" dirty="0">
                <a:solidFill>
                  <a:schemeClr val="tx1"/>
                </a:solidFill>
                <a:effectLst/>
                <a:latin typeface="+mn-lt"/>
                <a:ea typeface="+mn-ea"/>
                <a:cs typeface="+mn-cs"/>
              </a:rPr>
              <a:t>dresse un portrait des normes de contrôles actuelles en droit administratif. Il inclut les étapes du raisonnement à suivre afin de déterminer si la situation exige l’utilisation de la norme de la décision correcte ainsi que les décisions judiciaires pertinentes. Les schémas juridiques disponibles sur Jurisource.ca représentent de façon imagée des concepts jurisprudentiels et législatifs complexes. </a:t>
            </a:r>
            <a:r>
              <a:rPr lang="fr-CA" b="0" dirty="0"/>
              <a:t>[Clic]</a:t>
            </a:r>
            <a:endParaRPr lang="fr-CA" dirty="0"/>
          </a:p>
        </p:txBody>
      </p:sp>
      <p:sp>
        <p:nvSpPr>
          <p:cNvPr id="4" name="Espace réservé du numéro de diapositive 3"/>
          <p:cNvSpPr>
            <a:spLocks noGrp="1"/>
          </p:cNvSpPr>
          <p:nvPr>
            <p:ph type="sldNum" sz="quarter" idx="10"/>
          </p:nvPr>
        </p:nvSpPr>
        <p:spPr/>
        <p:txBody>
          <a:bodyPr/>
          <a:lstStyle/>
          <a:p>
            <a:fld id="{385ACE04-E13C-4837-B6DD-B388E7CAA05E}" type="slidenum">
              <a:rPr lang="en-IN" smtClean="0"/>
              <a:t>49</a:t>
            </a:fld>
            <a:endParaRPr lang="en-IN" dirty="0"/>
          </a:p>
        </p:txBody>
      </p:sp>
    </p:spTree>
    <p:extLst>
      <p:ext uri="{BB962C8B-B14F-4D97-AF65-F5344CB8AC3E}">
        <p14:creationId xmlns:p14="http://schemas.microsoft.com/office/powerpoint/2010/main" val="193586183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b="1" dirty="0"/>
              <a:t>5. [</a:t>
            </a:r>
            <a:r>
              <a:rPr lang="en-IN" b="1" dirty="0" err="1"/>
              <a:t>Partie</a:t>
            </a:r>
            <a:r>
              <a:rPr lang="en-IN" b="1" dirty="0"/>
              <a:t> III/IV</a:t>
            </a:r>
            <a:r>
              <a:rPr lang="fr-CA" b="1" dirty="0"/>
              <a:t> – r</a:t>
            </a:r>
            <a:r>
              <a:rPr lang="fr-CA" sz="1200" b="1" dirty="0"/>
              <a:t>essources utiles</a:t>
            </a:r>
            <a:r>
              <a:rPr lang="fr-CA" b="1" dirty="0"/>
              <a:t>]</a:t>
            </a:r>
            <a:endParaRPr lang="fr-CA" sz="1200" b="0" i="1" u="none" strike="noStrike" kern="1200" dirty="0">
              <a:solidFill>
                <a:schemeClr val="tx1"/>
              </a:solidFill>
              <a:effectLst/>
              <a:latin typeface="+mn-lt"/>
              <a:ea typeface="+mn-ea"/>
              <a:cs typeface="+mn-cs"/>
            </a:endParaRPr>
          </a:p>
          <a:p>
            <a:r>
              <a:rPr lang="fr-FR" dirty="0"/>
              <a:t>Jurisource.ca offre de nombreuses ressources terminologiques telles que cette ressource, élaborée par le Centre de ressource en français juridique du Manitoba (CRFJ). Il s’agit d’une </a:t>
            </a:r>
            <a:r>
              <a:rPr lang="fr-CA" sz="1200" b="0" i="0" u="none" strike="noStrike" kern="1200" dirty="0">
                <a:solidFill>
                  <a:schemeClr val="tx1"/>
                </a:solidFill>
                <a:effectLst/>
                <a:latin typeface="+mn-lt"/>
                <a:ea typeface="+mn-ea"/>
                <a:cs typeface="+mn-cs"/>
              </a:rPr>
              <a:t>capsule juridique sur les termes « renverser, infirmer ou casser une décision ». Ces capsules vous permettent d’apprendre quelles formulations sont acceptables et lesquelles sont fautives en français.</a:t>
            </a:r>
          </a:p>
          <a:p>
            <a:r>
              <a:rPr lang="fr-CA" sz="1200" b="0" i="0" u="none" strike="noStrike" kern="1200" dirty="0">
                <a:solidFill>
                  <a:schemeClr val="tx1"/>
                </a:solidFill>
                <a:effectLst/>
                <a:latin typeface="+mn-lt"/>
                <a:ea typeface="+mn-ea"/>
                <a:cs typeface="+mn-cs"/>
              </a:rPr>
              <a:t>[CLIC] </a:t>
            </a:r>
            <a:endParaRPr lang="fr-FR" dirty="0"/>
          </a:p>
        </p:txBody>
      </p:sp>
      <p:sp>
        <p:nvSpPr>
          <p:cNvPr id="4" name="Espace réservé du numéro de diapositive 3"/>
          <p:cNvSpPr>
            <a:spLocks noGrp="1"/>
          </p:cNvSpPr>
          <p:nvPr>
            <p:ph type="sldNum" sz="quarter" idx="10"/>
          </p:nvPr>
        </p:nvSpPr>
        <p:spPr/>
        <p:txBody>
          <a:bodyPr/>
          <a:lstStyle/>
          <a:p>
            <a:fld id="{385ACE04-E13C-4837-B6DD-B388E7CAA05E}" type="slidenum">
              <a:rPr lang="en-IN" smtClean="0"/>
              <a:t>50</a:t>
            </a:fld>
            <a:endParaRPr lang="en-IN" dirty="0"/>
          </a:p>
        </p:txBody>
      </p:sp>
    </p:spTree>
    <p:extLst>
      <p:ext uri="{BB962C8B-B14F-4D97-AF65-F5344CB8AC3E}">
        <p14:creationId xmlns:p14="http://schemas.microsoft.com/office/powerpoint/2010/main" val="40689370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La présentation d’aujourd’hui vous permettra de vous familiariser avec la base de données Jurisource.ca, d’acquérir certaines aptitudes de recherche vous permettant d’accéder facilement et rapidement à des milliers d’outils pratiques dans un français juridique professionnel et de vous familiariser avec les ressources qui y sont offertes pour les étudiants.</a:t>
            </a:r>
          </a:p>
          <a:p>
            <a:endParaRPr lang="fr-CA" i="0" dirty="0"/>
          </a:p>
          <a:p>
            <a:r>
              <a:rPr lang="fr-CA" i="0" dirty="0"/>
              <a:t>N’oubliez pas,</a:t>
            </a:r>
            <a:r>
              <a:rPr lang="fr-CA" sz="1200" i="0" dirty="0"/>
              <a:t> </a:t>
            </a:r>
            <a:r>
              <a:rPr lang="fr-CA" sz="1600" i="0" dirty="0"/>
              <a:t>par sa simplicité d’utilisation, Jurisource.ca s’adresse tant aux juristes employant régulièrement des bases de données juridiques en ligne qu’aux nouveaux utilisateurs. Il s’agit du seul site au monde qui offre exclusivement des ressources de qualités en français juridique touchant à la </a:t>
            </a:r>
            <a:r>
              <a:rPr lang="fr-CA" sz="1600" i="0" dirty="0" err="1"/>
              <a:t>common</a:t>
            </a:r>
            <a:r>
              <a:rPr lang="fr-CA" sz="1600" i="0" dirty="0"/>
              <a:t> </a:t>
            </a:r>
            <a:r>
              <a:rPr lang="fr-CA" sz="1600" i="0" dirty="0" err="1"/>
              <a:t>law</a:t>
            </a:r>
            <a:r>
              <a:rPr lang="fr-CA" sz="1600" i="0" dirty="0"/>
              <a:t>. </a:t>
            </a:r>
            <a:r>
              <a:rPr lang="en-IN" sz="1600" dirty="0"/>
              <a:t>[CLIC]</a:t>
            </a:r>
            <a:endParaRPr lang="fr-CA" sz="1600" i="0" dirty="0"/>
          </a:p>
        </p:txBody>
      </p:sp>
      <p:sp>
        <p:nvSpPr>
          <p:cNvPr id="4" name="Espace réservé du numéro de diapositive 3"/>
          <p:cNvSpPr>
            <a:spLocks noGrp="1"/>
          </p:cNvSpPr>
          <p:nvPr>
            <p:ph type="sldNum" sz="quarter" idx="10"/>
          </p:nvPr>
        </p:nvSpPr>
        <p:spPr/>
        <p:txBody>
          <a:bodyPr/>
          <a:lstStyle/>
          <a:p>
            <a:fld id="{385ACE04-E13C-4837-B6DD-B388E7CAA05E}" type="slidenum">
              <a:rPr lang="en-IN" smtClean="0"/>
              <a:t>5</a:t>
            </a:fld>
            <a:endParaRPr lang="en-IN" dirty="0"/>
          </a:p>
        </p:txBody>
      </p:sp>
    </p:spTree>
    <p:extLst>
      <p:ext uri="{BB962C8B-B14F-4D97-AF65-F5344CB8AC3E}">
        <p14:creationId xmlns:p14="http://schemas.microsoft.com/office/powerpoint/2010/main" val="427640280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b="1" dirty="0"/>
              <a:t>6. [Conclusion]</a:t>
            </a:r>
          </a:p>
          <a:p>
            <a:r>
              <a:rPr lang="en-IN" dirty="0"/>
              <a:t>Il ne </a:t>
            </a:r>
            <a:r>
              <a:rPr lang="en-IN" dirty="0" err="1"/>
              <a:t>reste</a:t>
            </a:r>
            <a:r>
              <a:rPr lang="en-IN" dirty="0"/>
              <a:t> que </a:t>
            </a:r>
            <a:r>
              <a:rPr lang="en-IN" dirty="0" err="1"/>
              <a:t>quelques</a:t>
            </a:r>
            <a:r>
              <a:rPr lang="en-IN" dirty="0"/>
              <a:t> diapositives </a:t>
            </a:r>
            <a:r>
              <a:rPr lang="en-IN" dirty="0" err="1"/>
              <a:t>avant</a:t>
            </a:r>
            <a:r>
              <a:rPr lang="en-IN" dirty="0"/>
              <a:t> la fin de </a:t>
            </a:r>
            <a:r>
              <a:rPr lang="en-IN" dirty="0" err="1"/>
              <a:t>cette</a:t>
            </a:r>
            <a:r>
              <a:rPr lang="en-IN" dirty="0"/>
              <a:t> </a:t>
            </a:r>
            <a:r>
              <a:rPr lang="en-IN" dirty="0" err="1"/>
              <a:t>présentation</a:t>
            </a:r>
            <a:r>
              <a:rPr lang="en-IN" dirty="0"/>
              <a:t>. [CLIC]</a:t>
            </a:r>
          </a:p>
        </p:txBody>
      </p:sp>
      <p:sp>
        <p:nvSpPr>
          <p:cNvPr id="4" name="Slide Number Placeholder 3"/>
          <p:cNvSpPr>
            <a:spLocks noGrp="1"/>
          </p:cNvSpPr>
          <p:nvPr>
            <p:ph type="sldNum" sz="quarter" idx="10"/>
          </p:nvPr>
        </p:nvSpPr>
        <p:spPr/>
        <p:txBody>
          <a:bodyPr/>
          <a:lstStyle/>
          <a:p>
            <a:fld id="{385ACE04-E13C-4837-B6DD-B388E7CAA05E}" type="slidenum">
              <a:rPr lang="en-IN" smtClean="0"/>
              <a:t>51</a:t>
            </a:fld>
            <a:endParaRPr lang="en-IN" dirty="0"/>
          </a:p>
        </p:txBody>
      </p:sp>
    </p:spTree>
    <p:extLst>
      <p:ext uri="{BB962C8B-B14F-4D97-AF65-F5344CB8AC3E}">
        <p14:creationId xmlns:p14="http://schemas.microsoft.com/office/powerpoint/2010/main" val="219508923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fr-CA" b="1" dirty="0"/>
              <a:t>6. [Conclusion : 4 éléments à retenir]</a:t>
            </a:r>
          </a:p>
          <a:p>
            <a:pPr marL="0" lvl="0" indent="0">
              <a:buFont typeface="+mj-lt"/>
              <a:buNone/>
            </a:pPr>
            <a:r>
              <a:rPr lang="fr-CA" dirty="0"/>
              <a:t>En terminant, voici les (4) éléments à retenir de cette présentation :</a:t>
            </a:r>
          </a:p>
          <a:p>
            <a:pPr marL="228600" lvl="0" indent="-228600">
              <a:buFontTx/>
              <a:buAutoNum type="arabicPeriod"/>
            </a:pPr>
            <a:r>
              <a:rPr lang="fr-CA" dirty="0"/>
              <a:t>Jurisource.ca est gratuit en tout temps et pour tout le monde! Que ce soit avant, pendant et après vos études.</a:t>
            </a:r>
          </a:p>
          <a:p>
            <a:pPr marL="228600" lvl="0" indent="-228600">
              <a:buFontTx/>
              <a:buAutoNum type="arabicPeriod"/>
            </a:pPr>
            <a:r>
              <a:rPr lang="fr-CA" dirty="0"/>
              <a:t>C’est aussi le seul site au monde qui offre exclusivement des ressources de qualité en français juridique touchant à la </a:t>
            </a:r>
            <a:r>
              <a:rPr lang="fr-CA" dirty="0" err="1"/>
              <a:t>common</a:t>
            </a:r>
            <a:r>
              <a:rPr lang="fr-CA" dirty="0"/>
              <a:t> </a:t>
            </a:r>
            <a:r>
              <a:rPr lang="fr-CA" dirty="0" err="1"/>
              <a:t>law</a:t>
            </a:r>
            <a:r>
              <a:rPr lang="fr-CA" dirty="0"/>
              <a:t> en français. </a:t>
            </a:r>
          </a:p>
          <a:p>
            <a:pPr marL="228600" lvl="0" indent="-228600">
              <a:buFontTx/>
              <a:buAutoNum type="arabicPeriod"/>
            </a:pPr>
            <a:r>
              <a:rPr lang="fr-CA" dirty="0"/>
              <a:t>C’est plus de 11 000 ressources dont des </a:t>
            </a:r>
            <a:r>
              <a:rPr lang="fr-CA" b="0" noProof="0" dirty="0"/>
              <a:t>lexiques, résumés de décision, ressources terminologiques, documents de référence, schémas juridiques, et bien plus encore!</a:t>
            </a:r>
          </a:p>
          <a:p>
            <a:pPr marL="228600" lvl="0" indent="-228600">
              <a:buFontTx/>
              <a:buAutoNum type="arabicPeriod"/>
            </a:pPr>
            <a:r>
              <a:rPr lang="fr-CA" b="0" noProof="0" dirty="0"/>
              <a:t>Finalement, </a:t>
            </a:r>
            <a:r>
              <a:rPr lang="fr-CA" dirty="0"/>
              <a:t>Jurisource.ca est accessible de partout et en tout temps! Peu importe le médium technologique que vous utilisez, que ce soit une tablette, un ordinateur ou un téléphone intelligent. Tout ce qu’il vous faut, c’est une connexion internet.</a:t>
            </a:r>
          </a:p>
          <a:p>
            <a:r>
              <a:rPr lang="fr-FR" dirty="0"/>
              <a:t>[CLIC]</a:t>
            </a:r>
          </a:p>
        </p:txBody>
      </p:sp>
      <p:sp>
        <p:nvSpPr>
          <p:cNvPr id="4" name="Espace réservé du numéro de diapositive 3"/>
          <p:cNvSpPr>
            <a:spLocks noGrp="1"/>
          </p:cNvSpPr>
          <p:nvPr>
            <p:ph type="sldNum" sz="quarter" idx="10"/>
          </p:nvPr>
        </p:nvSpPr>
        <p:spPr/>
        <p:txBody>
          <a:bodyPr/>
          <a:lstStyle/>
          <a:p>
            <a:fld id="{385ACE04-E13C-4837-B6DD-B388E7CAA05E}" type="slidenum">
              <a:rPr lang="en-IN" smtClean="0"/>
              <a:t>52</a:t>
            </a:fld>
            <a:endParaRPr lang="en-IN" dirty="0"/>
          </a:p>
        </p:txBody>
      </p:sp>
    </p:spTree>
    <p:extLst>
      <p:ext uri="{BB962C8B-B14F-4D97-AF65-F5344CB8AC3E}">
        <p14:creationId xmlns:p14="http://schemas.microsoft.com/office/powerpoint/2010/main" val="208986412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b="1" dirty="0"/>
              <a:t>6. [Conclusion : infolettre]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N’hésitez pas à vous inscrire à l’infolettre de Jurisource.ca. </a:t>
            </a:r>
            <a:r>
              <a:rPr lang="fr-CA" dirty="0"/>
              <a:t>C’est un moyen facile et rapide de rester informé des nouveautés sur Jurisource.ca </a:t>
            </a:r>
            <a:r>
              <a:rPr lang="fr-FR" dirty="0"/>
              <a:t>ainsi que des ressources les plus pertinentes.</a:t>
            </a:r>
          </a:p>
          <a:p>
            <a:endParaRPr lang="fr-FR" dirty="0"/>
          </a:p>
          <a:p>
            <a:r>
              <a:rPr lang="fr-FR" dirty="0"/>
              <a:t>Pour ce faire, rendez-vous sur le site de Jurisource.ca. </a:t>
            </a:r>
          </a:p>
          <a:p>
            <a:endParaRPr lang="fr-FR" dirty="0"/>
          </a:p>
          <a:p>
            <a:r>
              <a:rPr lang="fr-FR" dirty="0"/>
              <a:t>Cliquez ensuite sur le bouton « infolettre » au bas de la page. </a:t>
            </a:r>
          </a:p>
          <a:p>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Vous n’aurez ensuite qu’à remplir un court formulaire! [CLIC]</a:t>
            </a:r>
          </a:p>
          <a:p>
            <a:endParaRPr lang="fr-FR" dirty="0"/>
          </a:p>
        </p:txBody>
      </p:sp>
      <p:sp>
        <p:nvSpPr>
          <p:cNvPr id="4" name="Espace réservé du numéro de diapositive 3"/>
          <p:cNvSpPr>
            <a:spLocks noGrp="1"/>
          </p:cNvSpPr>
          <p:nvPr>
            <p:ph type="sldNum" sz="quarter" idx="10"/>
          </p:nvPr>
        </p:nvSpPr>
        <p:spPr/>
        <p:txBody>
          <a:bodyPr/>
          <a:lstStyle/>
          <a:p>
            <a:fld id="{385ACE04-E13C-4837-B6DD-B388E7CAA05E}" type="slidenum">
              <a:rPr lang="en-IN" smtClean="0"/>
              <a:t>53</a:t>
            </a:fld>
            <a:endParaRPr lang="en-IN" dirty="0"/>
          </a:p>
        </p:txBody>
      </p:sp>
    </p:spTree>
    <p:extLst>
      <p:ext uri="{BB962C8B-B14F-4D97-AF65-F5344CB8AC3E}">
        <p14:creationId xmlns:p14="http://schemas.microsoft.com/office/powerpoint/2010/main" val="335427714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b="1" dirty="0"/>
              <a:t>6. [Conclusion : archive des infolettres]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Vous pouvez également consulter les archives de nos infolettres sur Jurisource.ca.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a:p>
            <a:r>
              <a:rPr lang="fr-FR" dirty="0"/>
              <a:t>Pour ce faire, rendez-vous sur le site de Jurisource.ca. </a:t>
            </a:r>
          </a:p>
          <a:p>
            <a:endParaRPr lang="fr-FR" dirty="0"/>
          </a:p>
          <a:p>
            <a:r>
              <a:rPr lang="fr-FR" dirty="0"/>
              <a:t>Cliquez ensuite sur menu déroulant dans le coin supérieur gauche de la page, sélectionnez l’onglet « Jurisource.ca », puis « archive des infolettres ». </a:t>
            </a:r>
          </a:p>
          <a:p>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Vous n’aurez ensuite qu’à choisir le mois que vous désirez consulter ! [CLIC]</a:t>
            </a:r>
          </a:p>
          <a:p>
            <a:endParaRPr lang="en-CA" dirty="0"/>
          </a:p>
        </p:txBody>
      </p:sp>
      <p:sp>
        <p:nvSpPr>
          <p:cNvPr id="4" name="Espace réservé du numéro de diapositive 3"/>
          <p:cNvSpPr>
            <a:spLocks noGrp="1"/>
          </p:cNvSpPr>
          <p:nvPr>
            <p:ph type="sldNum" sz="quarter" idx="5"/>
          </p:nvPr>
        </p:nvSpPr>
        <p:spPr/>
        <p:txBody>
          <a:bodyPr/>
          <a:lstStyle/>
          <a:p>
            <a:fld id="{385ACE04-E13C-4837-B6DD-B388E7CAA05E}" type="slidenum">
              <a:rPr lang="en-IN" smtClean="0"/>
              <a:t>54</a:t>
            </a:fld>
            <a:endParaRPr lang="en-IN" dirty="0"/>
          </a:p>
        </p:txBody>
      </p:sp>
    </p:spTree>
    <p:extLst>
      <p:ext uri="{BB962C8B-B14F-4D97-AF65-F5344CB8AC3E}">
        <p14:creationId xmlns:p14="http://schemas.microsoft.com/office/powerpoint/2010/main" val="358924461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b="1" dirty="0"/>
              <a:t>6. [Conclusion : coin de l’étudiant]</a:t>
            </a:r>
          </a:p>
          <a:p>
            <a:r>
              <a:rPr lang="fr-FR" dirty="0"/>
              <a:t>Le coin de l’étudiant est un outil essentiel pour les étudiants en droit. Vous y retrouverez toutes sortes de ressources pertinentes pour réussir vos travaux et examens.</a:t>
            </a:r>
          </a:p>
          <a:p>
            <a:endParaRPr lang="fr-FR" dirty="0"/>
          </a:p>
          <a:p>
            <a:r>
              <a:rPr lang="fr-FR" dirty="0"/>
              <a:t>Pour y accéder, rendez-vous sur le site de Jurisource.ca. </a:t>
            </a:r>
          </a:p>
          <a:p>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Cliquez ensuite sur menu déroulant dans le coin supérieur gauche de la page, puis sélectionnez l’onglet « À parcourir ». Vous y retrouverez l’option « coin de l’étudiant ». </a:t>
            </a:r>
          </a:p>
          <a:p>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Voilà ! [CLIC]</a:t>
            </a:r>
          </a:p>
          <a:p>
            <a:endParaRPr lang="en-CA" dirty="0"/>
          </a:p>
        </p:txBody>
      </p:sp>
      <p:sp>
        <p:nvSpPr>
          <p:cNvPr id="4" name="Espace réservé du numéro de diapositive 3"/>
          <p:cNvSpPr>
            <a:spLocks noGrp="1"/>
          </p:cNvSpPr>
          <p:nvPr>
            <p:ph type="sldNum" sz="quarter" idx="5"/>
          </p:nvPr>
        </p:nvSpPr>
        <p:spPr/>
        <p:txBody>
          <a:bodyPr/>
          <a:lstStyle/>
          <a:p>
            <a:fld id="{385ACE04-E13C-4837-B6DD-B388E7CAA05E}" type="slidenum">
              <a:rPr lang="en-IN" smtClean="0"/>
              <a:t>55</a:t>
            </a:fld>
            <a:endParaRPr lang="en-IN" dirty="0"/>
          </a:p>
        </p:txBody>
      </p:sp>
    </p:spTree>
    <p:extLst>
      <p:ext uri="{BB962C8B-B14F-4D97-AF65-F5344CB8AC3E}">
        <p14:creationId xmlns:p14="http://schemas.microsoft.com/office/powerpoint/2010/main" val="244690757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b="1" dirty="0"/>
              <a:t>6. [Conclusion : coin de l’étudiant]</a:t>
            </a:r>
          </a:p>
          <a:p>
            <a:r>
              <a:rPr lang="fr-FR" dirty="0"/>
              <a:t>Voici quelques exemples de ressources que vous retrouverez spécifiquement dans notre section « coin de l’étudiant » [CLIC]</a:t>
            </a:r>
          </a:p>
          <a:p>
            <a:endParaRPr lang="en-CA" dirty="0"/>
          </a:p>
        </p:txBody>
      </p:sp>
      <p:sp>
        <p:nvSpPr>
          <p:cNvPr id="4" name="Espace réservé du numéro de diapositive 3"/>
          <p:cNvSpPr>
            <a:spLocks noGrp="1"/>
          </p:cNvSpPr>
          <p:nvPr>
            <p:ph type="sldNum" sz="quarter" idx="5"/>
          </p:nvPr>
        </p:nvSpPr>
        <p:spPr/>
        <p:txBody>
          <a:bodyPr/>
          <a:lstStyle/>
          <a:p>
            <a:fld id="{385ACE04-E13C-4837-B6DD-B388E7CAA05E}" type="slidenum">
              <a:rPr lang="en-IN" smtClean="0"/>
              <a:t>56</a:t>
            </a:fld>
            <a:endParaRPr lang="en-IN" dirty="0"/>
          </a:p>
        </p:txBody>
      </p:sp>
    </p:spTree>
    <p:extLst>
      <p:ext uri="{BB962C8B-B14F-4D97-AF65-F5344CB8AC3E}">
        <p14:creationId xmlns:p14="http://schemas.microsoft.com/office/powerpoint/2010/main" val="147867949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b="1" dirty="0"/>
              <a:t>6. [Conclusion : médias sociaux]</a:t>
            </a:r>
          </a:p>
          <a:p>
            <a:r>
              <a:rPr lang="fr-FR" dirty="0"/>
              <a:t>Finalement, pour rester à l’affût des nouveautés, suivez Jurisource.ca sur les réseaux sociaux. Consultez ces publications sur Facebook, Twitter et LinkedIn.</a:t>
            </a:r>
          </a:p>
          <a:p>
            <a:r>
              <a:rPr lang="fr-FR" dirty="0"/>
              <a:t>[CLIC]</a:t>
            </a:r>
          </a:p>
          <a:p>
            <a:r>
              <a:rPr lang="fr-FR" dirty="0"/>
              <a:t> </a:t>
            </a:r>
          </a:p>
        </p:txBody>
      </p:sp>
      <p:sp>
        <p:nvSpPr>
          <p:cNvPr id="4" name="Espace réservé du numéro de diapositive 3"/>
          <p:cNvSpPr>
            <a:spLocks noGrp="1"/>
          </p:cNvSpPr>
          <p:nvPr>
            <p:ph type="sldNum" sz="quarter" idx="10"/>
          </p:nvPr>
        </p:nvSpPr>
        <p:spPr/>
        <p:txBody>
          <a:bodyPr/>
          <a:lstStyle/>
          <a:p>
            <a:fld id="{385ACE04-E13C-4837-B6DD-B388E7CAA05E}" type="slidenum">
              <a:rPr lang="en-IN" smtClean="0"/>
              <a:t>57</a:t>
            </a:fld>
            <a:endParaRPr lang="en-IN" dirty="0"/>
          </a:p>
        </p:txBody>
      </p:sp>
    </p:spTree>
    <p:extLst>
      <p:ext uri="{BB962C8B-B14F-4D97-AF65-F5344CB8AC3E}">
        <p14:creationId xmlns:p14="http://schemas.microsoft.com/office/powerpoint/2010/main" val="416488404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b="1" dirty="0"/>
              <a:t>6. [Conclusion : question]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fr-CA" b="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fr-CA" b="0" dirty="0">
                <a:latin typeface="Calibri" panose="020F0502020204030204" pitchFamily="34" charset="0"/>
                <a:cs typeface="Calibri" panose="020F0502020204030204" pitchFamily="34" charset="0"/>
              </a:rPr>
              <a:t>[</a:t>
            </a:r>
            <a:r>
              <a:rPr lang="fr-CA" b="0" dirty="0"/>
              <a:t>Demander s’il y a des questions</a:t>
            </a:r>
            <a:r>
              <a:rPr lang="fr-CA" b="0" dirty="0">
                <a:latin typeface="Calibri" panose="020F0502020204030204" pitchFamily="34" charset="0"/>
                <a:cs typeface="Calibri" panose="020F0502020204030204" pitchFamily="34" charset="0"/>
              </a:rPr>
              <a:t>]</a:t>
            </a:r>
            <a:endParaRPr lang="fr-CA" b="0" dirty="0"/>
          </a:p>
        </p:txBody>
      </p:sp>
      <p:sp>
        <p:nvSpPr>
          <p:cNvPr id="4" name="Slide Number Placeholder 3"/>
          <p:cNvSpPr>
            <a:spLocks noGrp="1"/>
          </p:cNvSpPr>
          <p:nvPr>
            <p:ph type="sldNum" sz="quarter" idx="10"/>
          </p:nvPr>
        </p:nvSpPr>
        <p:spPr/>
        <p:txBody>
          <a:bodyPr/>
          <a:lstStyle/>
          <a:p>
            <a:fld id="{385ACE04-E13C-4837-B6DD-B388E7CAA05E}" type="slidenum">
              <a:rPr lang="en-IN" smtClean="0"/>
              <a:t>58</a:t>
            </a:fld>
            <a:endParaRPr lang="en-IN" dirty="0"/>
          </a:p>
        </p:txBody>
      </p:sp>
    </p:spTree>
    <p:extLst>
      <p:ext uri="{BB962C8B-B14F-4D97-AF65-F5344CB8AC3E}">
        <p14:creationId xmlns:p14="http://schemas.microsoft.com/office/powerpoint/2010/main" val="228470789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dirty="0"/>
              <a:t>[Révision interactive]</a:t>
            </a:r>
          </a:p>
          <a:p>
            <a:r>
              <a:rPr lang="fr-CA" dirty="0"/>
              <a:t>Cette page s’adresse au présentateur. </a:t>
            </a:r>
          </a:p>
        </p:txBody>
      </p:sp>
      <p:sp>
        <p:nvSpPr>
          <p:cNvPr id="4" name="Espace réservé du numéro de diapositive 3"/>
          <p:cNvSpPr>
            <a:spLocks noGrp="1"/>
          </p:cNvSpPr>
          <p:nvPr>
            <p:ph type="sldNum" sz="quarter" idx="10"/>
          </p:nvPr>
        </p:nvSpPr>
        <p:spPr/>
        <p:txBody>
          <a:bodyPr/>
          <a:lstStyle/>
          <a:p>
            <a:fld id="{385ACE04-E13C-4837-B6DD-B388E7CAA05E}" type="slidenum">
              <a:rPr lang="en-IN" smtClean="0"/>
              <a:t>59</a:t>
            </a:fld>
            <a:endParaRPr lang="en-IN" dirty="0"/>
          </a:p>
        </p:txBody>
      </p:sp>
    </p:spTree>
    <p:extLst>
      <p:ext uri="{BB962C8B-B14F-4D97-AF65-F5344CB8AC3E}">
        <p14:creationId xmlns:p14="http://schemas.microsoft.com/office/powerpoint/2010/main" val="108138008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b="1" dirty="0"/>
              <a:t>6. [Conclusion : révision interactive]</a:t>
            </a:r>
          </a:p>
          <a:p>
            <a:r>
              <a:rPr lang="en-IN" dirty="0" err="1"/>
              <a:t>Maintenant</a:t>
            </a:r>
            <a:r>
              <a:rPr lang="en-IN" dirty="0"/>
              <a:t> que </a:t>
            </a:r>
            <a:r>
              <a:rPr lang="en-IN" dirty="0" err="1"/>
              <a:t>vous</a:t>
            </a:r>
            <a:r>
              <a:rPr lang="en-IN" dirty="0"/>
              <a:t> </a:t>
            </a:r>
            <a:r>
              <a:rPr lang="en-IN" dirty="0" err="1"/>
              <a:t>connaissez</a:t>
            </a:r>
            <a:r>
              <a:rPr lang="en-IN" dirty="0"/>
              <a:t> un </a:t>
            </a:r>
            <a:r>
              <a:rPr lang="en-IN" dirty="0" err="1"/>
              <a:t>peu</a:t>
            </a:r>
            <a:r>
              <a:rPr lang="en-IN" dirty="0"/>
              <a:t> </a:t>
            </a:r>
            <a:r>
              <a:rPr lang="en-IN" dirty="0" err="1"/>
              <a:t>mieux</a:t>
            </a:r>
            <a:r>
              <a:rPr lang="en-IN" dirty="0"/>
              <a:t> Jurisource.ca, </a:t>
            </a:r>
            <a:r>
              <a:rPr lang="en-IN" dirty="0" err="1"/>
              <a:t>testons</a:t>
            </a:r>
            <a:r>
              <a:rPr lang="en-IN" dirty="0"/>
              <a:t> ensemble </a:t>
            </a:r>
            <a:r>
              <a:rPr lang="en-IN" dirty="0" err="1"/>
              <a:t>vos</a:t>
            </a:r>
            <a:r>
              <a:rPr lang="en-IN" dirty="0"/>
              <a:t> </a:t>
            </a:r>
            <a:r>
              <a:rPr lang="en-IN" dirty="0" err="1"/>
              <a:t>connaissances</a:t>
            </a:r>
            <a:r>
              <a:rPr lang="en-IN" dirty="0"/>
              <a:t>.</a:t>
            </a:r>
          </a:p>
        </p:txBody>
      </p:sp>
      <p:sp>
        <p:nvSpPr>
          <p:cNvPr id="4" name="Slide Number Placeholder 3"/>
          <p:cNvSpPr>
            <a:spLocks noGrp="1"/>
          </p:cNvSpPr>
          <p:nvPr>
            <p:ph type="sldNum" sz="quarter" idx="10"/>
          </p:nvPr>
        </p:nvSpPr>
        <p:spPr/>
        <p:txBody>
          <a:bodyPr/>
          <a:lstStyle/>
          <a:p>
            <a:fld id="{385ACE04-E13C-4837-B6DD-B388E7CAA05E}" type="slidenum">
              <a:rPr lang="en-IN" smtClean="0"/>
              <a:t>60</a:t>
            </a:fld>
            <a:endParaRPr lang="en-IN" dirty="0"/>
          </a:p>
        </p:txBody>
      </p:sp>
    </p:spTree>
    <p:extLst>
      <p:ext uri="{BB962C8B-B14F-4D97-AF65-F5344CB8AC3E}">
        <p14:creationId xmlns:p14="http://schemas.microsoft.com/office/powerpoint/2010/main" val="5542928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b="1" i="0" dirty="0"/>
              <a:t>3. [</a:t>
            </a:r>
            <a:r>
              <a:rPr lang="en-IN" b="1" i="0" dirty="0" err="1"/>
              <a:t>Partie</a:t>
            </a:r>
            <a:r>
              <a:rPr lang="en-IN" b="1" i="0" dirty="0"/>
              <a:t> I/IV - </a:t>
            </a:r>
            <a:r>
              <a:rPr lang="en-IN" b="1" i="0" dirty="0" err="1"/>
              <a:t>mise</a:t>
            </a:r>
            <a:r>
              <a:rPr lang="en-IN" b="1" i="0" dirty="0"/>
              <a:t> </a:t>
            </a:r>
            <a:r>
              <a:rPr lang="en-IN" b="1" i="0" dirty="0" err="1"/>
              <a:t>en</a:t>
            </a:r>
            <a:r>
              <a:rPr lang="en-IN" b="1" i="0" dirty="0"/>
              <a:t> </a:t>
            </a:r>
            <a:r>
              <a:rPr lang="en-IN" b="1" i="0" dirty="0" err="1"/>
              <a:t>contexte</a:t>
            </a:r>
            <a:r>
              <a:rPr lang="en-IN" b="1" i="0" dirty="0"/>
              <a:t>]</a:t>
            </a:r>
          </a:p>
          <a:p>
            <a:pPr marL="0" indent="0">
              <a:buNone/>
            </a:pPr>
            <a:r>
              <a:rPr lang="en-IN" i="0" dirty="0"/>
              <a:t>Tout </a:t>
            </a:r>
            <a:r>
              <a:rPr lang="en-IN" i="0" dirty="0" err="1"/>
              <a:t>d’abord</a:t>
            </a:r>
            <a:r>
              <a:rPr lang="en-IN" i="0" dirty="0"/>
              <a:t>, </a:t>
            </a:r>
            <a:r>
              <a:rPr lang="fr-CA" i="0" dirty="0"/>
              <a:t>vous vous demandez sans doute pourquoi utiliser Jurisource.ca alors qu’il existe de nombreuses bases de données juridiques ? </a:t>
            </a:r>
            <a:r>
              <a:rPr lang="en-IN" i="0" dirty="0"/>
              <a:t>[CLIC]</a:t>
            </a:r>
          </a:p>
        </p:txBody>
      </p:sp>
      <p:sp>
        <p:nvSpPr>
          <p:cNvPr id="4" name="Slide Number Placeholder 3"/>
          <p:cNvSpPr>
            <a:spLocks noGrp="1"/>
          </p:cNvSpPr>
          <p:nvPr>
            <p:ph type="sldNum" sz="quarter" idx="10"/>
          </p:nvPr>
        </p:nvSpPr>
        <p:spPr/>
        <p:txBody>
          <a:bodyPr/>
          <a:lstStyle/>
          <a:p>
            <a:fld id="{385ACE04-E13C-4837-B6DD-B388E7CAA05E}" type="slidenum">
              <a:rPr lang="en-IN" smtClean="0"/>
              <a:t>6</a:t>
            </a:fld>
            <a:endParaRPr lang="en-IN" dirty="0"/>
          </a:p>
        </p:txBody>
      </p:sp>
    </p:spTree>
    <p:extLst>
      <p:ext uri="{BB962C8B-B14F-4D97-AF65-F5344CB8AC3E}">
        <p14:creationId xmlns:p14="http://schemas.microsoft.com/office/powerpoint/2010/main" val="67741663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b="1" dirty="0"/>
              <a:t>6. [Conclusion : révision interactive]</a:t>
            </a:r>
          </a:p>
          <a:p>
            <a:r>
              <a:rPr lang="fr-FR" dirty="0"/>
              <a:t>[Lire d’abord la Situation fictive à l’auditoire]</a:t>
            </a:r>
          </a:p>
          <a:p>
            <a:endParaRPr lang="fr-FR" dirty="0"/>
          </a:p>
          <a:p>
            <a:pPr marL="0" indent="0" algn="just">
              <a:lnSpc>
                <a:spcPct val="100000"/>
              </a:lnSpc>
              <a:spcBef>
                <a:spcPts val="0"/>
              </a:spcBef>
              <a:buNone/>
            </a:pPr>
            <a:endParaRPr lang="fr-CA" sz="1200" i="1" dirty="0"/>
          </a:p>
          <a:p>
            <a:pPr marL="0" indent="0" algn="just">
              <a:lnSpc>
                <a:spcPct val="100000"/>
              </a:lnSpc>
              <a:spcBef>
                <a:spcPts val="0"/>
              </a:spcBef>
              <a:buNone/>
            </a:pPr>
            <a:r>
              <a:rPr lang="fr-CA" sz="1200" i="1" dirty="0"/>
              <a:t>Yasmine a commencé ses études en </a:t>
            </a:r>
            <a:r>
              <a:rPr lang="fr-CA" sz="1200" i="1" dirty="0" err="1"/>
              <a:t>common</a:t>
            </a:r>
            <a:r>
              <a:rPr lang="fr-CA" sz="1200" i="1" dirty="0"/>
              <a:t> </a:t>
            </a:r>
            <a:r>
              <a:rPr lang="fr-CA" sz="1200" i="1" dirty="0" err="1"/>
              <a:t>law</a:t>
            </a:r>
            <a:r>
              <a:rPr lang="fr-CA" sz="1200" i="1" dirty="0"/>
              <a:t> en français. Bien que le français ne soit pas sa langue maternelle, elle souhaite profiter de son passage à la faculté de droit de l’Université de Moncton pour parfaire ses compétences linguistiques. Yasmine sait que la première session en droit nécessite souvent une période d’adaptation puisque la terminologie juridique est complexe et qu’il faut un certain temps avant d’être à l’aise avec la rédaction de résumé de décisions judiciaires. </a:t>
            </a:r>
          </a:p>
          <a:p>
            <a:pPr marL="0" indent="0" algn="just">
              <a:lnSpc>
                <a:spcPct val="100000"/>
              </a:lnSpc>
              <a:spcBef>
                <a:spcPts val="0"/>
              </a:spcBef>
              <a:buNone/>
            </a:pPr>
            <a:endParaRPr lang="fr-CA" sz="1200" i="1" dirty="0"/>
          </a:p>
          <a:p>
            <a:pPr marL="0" indent="0" algn="just">
              <a:lnSpc>
                <a:spcPct val="100000"/>
              </a:lnSpc>
              <a:spcBef>
                <a:spcPts val="0"/>
              </a:spcBef>
              <a:buNone/>
            </a:pPr>
            <a:r>
              <a:rPr lang="fr-CA" sz="1200" i="1" dirty="0"/>
              <a:t>Ainsi, Yasmine souhaite faire tous les efforts nécessaires pour bien réussir son baccalauréat. Elle souhaite trouver, dès son entrée à la faculté de droit, des ressources pouvant l’aider dans son cheminement académique. Son collège de classe lui parle de Jurisource.ca, un site internet offrant des ressources touchant à la </a:t>
            </a:r>
            <a:r>
              <a:rPr lang="fr-CA" sz="1200" i="1" dirty="0" err="1"/>
              <a:t>common</a:t>
            </a:r>
            <a:r>
              <a:rPr lang="fr-CA" sz="1200" i="1" dirty="0"/>
              <a:t> </a:t>
            </a:r>
            <a:r>
              <a:rPr lang="fr-CA" sz="1200" i="1" dirty="0" err="1"/>
              <a:t>law</a:t>
            </a:r>
            <a:r>
              <a:rPr lang="fr-CA" sz="1200" i="1" dirty="0"/>
              <a:t> en français.</a:t>
            </a:r>
          </a:p>
          <a:p>
            <a:endParaRPr lang="fr-FR" dirty="0"/>
          </a:p>
          <a:p>
            <a:endParaRPr lang="fr-FR" dirty="0"/>
          </a:p>
          <a:p>
            <a:r>
              <a:rPr lang="fr-FR" dirty="0"/>
              <a:t>[CLIC] </a:t>
            </a:r>
          </a:p>
        </p:txBody>
      </p:sp>
      <p:sp>
        <p:nvSpPr>
          <p:cNvPr id="4" name="Espace réservé du numéro de diapositive 3"/>
          <p:cNvSpPr>
            <a:spLocks noGrp="1"/>
          </p:cNvSpPr>
          <p:nvPr>
            <p:ph type="sldNum" sz="quarter" idx="10"/>
          </p:nvPr>
        </p:nvSpPr>
        <p:spPr/>
        <p:txBody>
          <a:bodyPr/>
          <a:lstStyle/>
          <a:p>
            <a:fld id="{385ACE04-E13C-4837-B6DD-B388E7CAA05E}" type="slidenum">
              <a:rPr lang="en-IN" smtClean="0"/>
              <a:t>61</a:t>
            </a:fld>
            <a:endParaRPr lang="en-IN" dirty="0"/>
          </a:p>
        </p:txBody>
      </p:sp>
    </p:spTree>
    <p:extLst>
      <p:ext uri="{BB962C8B-B14F-4D97-AF65-F5344CB8AC3E}">
        <p14:creationId xmlns:p14="http://schemas.microsoft.com/office/powerpoint/2010/main" val="311702226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s notes 1">
            <a:extLst>
              <a:ext uri="{FF2B5EF4-FFF2-40B4-BE49-F238E27FC236}">
                <a16:creationId xmlns:a16="http://schemas.microsoft.com/office/drawing/2014/main" id="{1B7C648F-632B-8342-863C-E531CD27874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b="1" dirty="0"/>
              <a:t>6. [Conclusion : révision interactive]</a:t>
            </a:r>
          </a:p>
          <a:p>
            <a:r>
              <a:rPr lang="fr-FR" dirty="0"/>
              <a:t>[Lire la première question, puis lire le Vrai ou Faux.]</a:t>
            </a:r>
          </a:p>
          <a:p>
            <a:r>
              <a:rPr lang="fr-FR" dirty="0"/>
              <a:t>[CLIC]</a:t>
            </a:r>
          </a:p>
          <a:p>
            <a:r>
              <a:rPr lang="fr-FR" dirty="0"/>
              <a:t>[Lire ensuite la bonne réponse.]</a:t>
            </a:r>
          </a:p>
          <a:p>
            <a:r>
              <a:rPr lang="fr-FR" dirty="0"/>
              <a:t>[CLIC]</a:t>
            </a:r>
          </a:p>
        </p:txBody>
      </p:sp>
    </p:spTree>
    <p:extLst>
      <p:ext uri="{BB962C8B-B14F-4D97-AF65-F5344CB8AC3E}">
        <p14:creationId xmlns:p14="http://schemas.microsoft.com/office/powerpoint/2010/main" val="379569695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s notes 1">
            <a:extLst>
              <a:ext uri="{FF2B5EF4-FFF2-40B4-BE49-F238E27FC236}">
                <a16:creationId xmlns:a16="http://schemas.microsoft.com/office/drawing/2014/main" id="{426F41B1-3A1A-464D-944D-98E3C835A56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b="1" dirty="0"/>
              <a:t>6. [Conclusion : révision interactive]</a:t>
            </a:r>
          </a:p>
          <a:p>
            <a:r>
              <a:rPr lang="fr-FR" dirty="0"/>
              <a:t>[Lire la question 2, puis lire les choix de réponses.]</a:t>
            </a:r>
          </a:p>
          <a:p>
            <a:r>
              <a:rPr lang="fr-FR" dirty="0"/>
              <a:t>[CLIC]</a:t>
            </a:r>
          </a:p>
          <a:p>
            <a:r>
              <a:rPr lang="fr-FR" dirty="0"/>
              <a:t>[Lire ensuite la bonne réponse.]</a:t>
            </a:r>
          </a:p>
          <a:p>
            <a:r>
              <a:rPr lang="fr-FR" dirty="0"/>
              <a:t>[CLIC]</a:t>
            </a:r>
          </a:p>
          <a:p>
            <a:endParaRPr lang="fr-FR" dirty="0"/>
          </a:p>
        </p:txBody>
      </p:sp>
    </p:spTree>
    <p:extLst>
      <p:ext uri="{BB962C8B-B14F-4D97-AF65-F5344CB8AC3E}">
        <p14:creationId xmlns:p14="http://schemas.microsoft.com/office/powerpoint/2010/main" val="263225389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s notes 1">
            <a:extLst>
              <a:ext uri="{FF2B5EF4-FFF2-40B4-BE49-F238E27FC236}">
                <a16:creationId xmlns:a16="http://schemas.microsoft.com/office/drawing/2014/main" id="{6DEB08CB-957E-EB4A-B21C-D4DCEB33943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b="1" dirty="0"/>
              <a:t>6. [Conclusion : révision interactive]</a:t>
            </a:r>
          </a:p>
          <a:p>
            <a:r>
              <a:rPr lang="fr-FR" dirty="0"/>
              <a:t>[Lire la question 3, puis lire les choix de réponses.]</a:t>
            </a:r>
          </a:p>
          <a:p>
            <a:r>
              <a:rPr lang="fr-FR" dirty="0"/>
              <a:t>[CLIC]</a:t>
            </a:r>
          </a:p>
          <a:p>
            <a:r>
              <a:rPr lang="fr-FR" dirty="0"/>
              <a:t>[Lire ensuite la bonne réponse.]</a:t>
            </a:r>
          </a:p>
          <a:p>
            <a:r>
              <a:rPr lang="fr-FR" dirty="0"/>
              <a:t>[CLIC]</a:t>
            </a:r>
          </a:p>
          <a:p>
            <a:endParaRPr lang="fr-FR" dirty="0"/>
          </a:p>
        </p:txBody>
      </p:sp>
    </p:spTree>
    <p:extLst>
      <p:ext uri="{BB962C8B-B14F-4D97-AF65-F5344CB8AC3E}">
        <p14:creationId xmlns:p14="http://schemas.microsoft.com/office/powerpoint/2010/main" val="292574739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b="1" dirty="0"/>
              <a:t>6. [Conclusion : révision interactive]</a:t>
            </a:r>
          </a:p>
          <a:p>
            <a:r>
              <a:rPr lang="fr-FR" dirty="0"/>
              <a:t>[Lire la question 4, puis lire le Vrai ou Faux.]</a:t>
            </a:r>
          </a:p>
          <a:p>
            <a:r>
              <a:rPr lang="fr-FR" dirty="0"/>
              <a:t>[CLIC]</a:t>
            </a:r>
          </a:p>
          <a:p>
            <a:r>
              <a:rPr lang="fr-FR" dirty="0"/>
              <a:t>[Lire ensuite la bonne réponse.]</a:t>
            </a:r>
          </a:p>
          <a:p>
            <a:r>
              <a:rPr lang="fr-FR" dirty="0"/>
              <a:t>[CLIC]</a:t>
            </a:r>
            <a:endParaRPr lang="fr-CA" dirty="0"/>
          </a:p>
          <a:p>
            <a:endParaRPr lang="fr-CA" dirty="0"/>
          </a:p>
        </p:txBody>
      </p:sp>
      <p:sp>
        <p:nvSpPr>
          <p:cNvPr id="4" name="Espace réservé du numéro de diapositive 3"/>
          <p:cNvSpPr>
            <a:spLocks noGrp="1"/>
          </p:cNvSpPr>
          <p:nvPr>
            <p:ph type="sldNum" sz="quarter" idx="10"/>
          </p:nvPr>
        </p:nvSpPr>
        <p:spPr/>
        <p:txBody>
          <a:bodyPr/>
          <a:lstStyle/>
          <a:p>
            <a:fld id="{385ACE04-E13C-4837-B6DD-B388E7CAA05E}" type="slidenum">
              <a:rPr lang="en-IN" smtClean="0"/>
              <a:t>65</a:t>
            </a:fld>
            <a:endParaRPr lang="en-IN" dirty="0"/>
          </a:p>
        </p:txBody>
      </p:sp>
    </p:spTree>
    <p:extLst>
      <p:ext uri="{BB962C8B-B14F-4D97-AF65-F5344CB8AC3E}">
        <p14:creationId xmlns:p14="http://schemas.microsoft.com/office/powerpoint/2010/main" val="171815256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42210" rtl="0" eaLnBrk="1" fontAlgn="auto" latinLnBrk="0" hangingPunct="1">
              <a:lnSpc>
                <a:spcPct val="100000"/>
              </a:lnSpc>
              <a:spcBef>
                <a:spcPts val="0"/>
              </a:spcBef>
              <a:spcAft>
                <a:spcPts val="0"/>
              </a:spcAft>
              <a:buClrTx/>
              <a:buSzTx/>
              <a:buFontTx/>
              <a:buNone/>
              <a:tabLst/>
              <a:defRPr/>
            </a:pPr>
            <a:r>
              <a:rPr lang="fr-CA" sz="1200" b="1" dirty="0">
                <a:solidFill>
                  <a:schemeClr val="accent1"/>
                </a:solidFill>
              </a:rPr>
              <a:t>Le saviez-vous?</a:t>
            </a:r>
          </a:p>
          <a:p>
            <a:pPr marL="0" marR="0" lvl="0" indent="0" algn="l" defTabSz="942210" rtl="0" eaLnBrk="1" fontAlgn="auto" latinLnBrk="0" hangingPunct="1">
              <a:lnSpc>
                <a:spcPct val="100000"/>
              </a:lnSpc>
              <a:spcBef>
                <a:spcPts val="0"/>
              </a:spcBef>
              <a:spcAft>
                <a:spcPts val="0"/>
              </a:spcAft>
              <a:buClrTx/>
              <a:buSzTx/>
              <a:buFontTx/>
              <a:buNone/>
              <a:tabLst/>
              <a:defRPr/>
            </a:pPr>
            <a:r>
              <a:rPr lang="fr-CA" sz="1200" b="1" dirty="0">
                <a:solidFill>
                  <a:schemeClr val="accent1"/>
                </a:solidFill>
              </a:rPr>
              <a:t>Il est fautif de dire que l’avocat « s’est objecté » au dépôt des pièces.</a:t>
            </a:r>
          </a:p>
          <a:p>
            <a:pPr defTabSz="942210">
              <a:defRPr/>
            </a:pPr>
            <a:endParaRPr lang="fr-CA" b="1" dirty="0"/>
          </a:p>
          <a:p>
            <a:pPr marL="0" marR="0" lvl="0" indent="0" algn="l" defTabSz="942210" rtl="0" eaLnBrk="1" fontAlgn="auto" latinLnBrk="0" hangingPunct="1">
              <a:lnSpc>
                <a:spcPct val="100000"/>
              </a:lnSpc>
              <a:spcBef>
                <a:spcPts val="0"/>
              </a:spcBef>
              <a:spcAft>
                <a:spcPts val="0"/>
              </a:spcAft>
              <a:buClrTx/>
              <a:buSzTx/>
              <a:buFontTx/>
              <a:buNone/>
              <a:tabLst/>
              <a:defRPr/>
            </a:pPr>
            <a:r>
              <a:rPr lang="fr-CA" sz="1200" dirty="0">
                <a:solidFill>
                  <a:schemeClr val="bg2">
                    <a:lumMod val="25000"/>
                  </a:schemeClr>
                </a:solidFill>
              </a:rPr>
              <a:t>La forme pronominale </a:t>
            </a:r>
            <a:r>
              <a:rPr lang="fr-CA" sz="1200" i="1" dirty="0">
                <a:solidFill>
                  <a:schemeClr val="bg2">
                    <a:lumMod val="25000"/>
                  </a:schemeClr>
                </a:solidFill>
              </a:rPr>
              <a:t>s’objecter</a:t>
            </a:r>
            <a:r>
              <a:rPr lang="fr-CA" sz="1200" dirty="0">
                <a:solidFill>
                  <a:schemeClr val="bg2">
                    <a:lumMod val="25000"/>
                  </a:schemeClr>
                </a:solidFill>
              </a:rPr>
              <a:t> n’existe pas en français contemporain. Donc, plutôt que de dire je </a:t>
            </a:r>
            <a:r>
              <a:rPr lang="fr-CA" sz="1200" i="1" dirty="0">
                <a:solidFill>
                  <a:schemeClr val="bg2">
                    <a:lumMod val="25000"/>
                  </a:schemeClr>
                </a:solidFill>
              </a:rPr>
              <a:t>m’objecte</a:t>
            </a:r>
            <a:r>
              <a:rPr lang="fr-CA" sz="1200" dirty="0">
                <a:solidFill>
                  <a:schemeClr val="bg2">
                    <a:lumMod val="25000"/>
                  </a:schemeClr>
                </a:solidFill>
              </a:rPr>
              <a:t>, il faut employer d’autres formulations, comme par exemple : </a:t>
            </a:r>
            <a:r>
              <a:rPr lang="fr-CA" sz="1200" b="1" dirty="0">
                <a:solidFill>
                  <a:schemeClr val="bg2">
                    <a:lumMod val="25000"/>
                  </a:schemeClr>
                </a:solidFill>
              </a:rPr>
              <a:t>Je m’oppose à la question</a:t>
            </a:r>
            <a:r>
              <a:rPr lang="fr-CA" sz="1200" dirty="0">
                <a:solidFill>
                  <a:schemeClr val="bg2">
                    <a:lumMod val="25000"/>
                  </a:schemeClr>
                </a:solidFill>
              </a:rPr>
              <a:t>, ou plus simplement : </a:t>
            </a:r>
            <a:r>
              <a:rPr lang="fr-CA" sz="1200" b="1" dirty="0">
                <a:solidFill>
                  <a:schemeClr val="bg2">
                    <a:lumMod val="25000"/>
                  </a:schemeClr>
                </a:solidFill>
              </a:rPr>
              <a:t>Objection</a:t>
            </a:r>
            <a:r>
              <a:rPr lang="fr-CA" sz="1200" dirty="0">
                <a:solidFill>
                  <a:schemeClr val="bg2">
                    <a:lumMod val="25000"/>
                  </a:schemeClr>
                </a:solidFill>
              </a:rPr>
              <a:t>!</a:t>
            </a:r>
          </a:p>
          <a:p>
            <a:pPr defTabSz="942210">
              <a:defRPr/>
            </a:pPr>
            <a:endParaRPr lang="fr-CA" b="1" dirty="0"/>
          </a:p>
          <a:p>
            <a:pPr defTabSz="942210">
              <a:defRPr/>
            </a:pPr>
            <a:r>
              <a:rPr lang="fr-CA" b="1" dirty="0"/>
              <a:t>Il faudrait plutôt dire: </a:t>
            </a:r>
          </a:p>
          <a:p>
            <a:pPr marL="635691" lvl="1" indent="-173370" defTabSz="942210">
              <a:buFont typeface="Arial" panose="020B0604020202020204" pitchFamily="34" charset="0"/>
              <a:buChar char="•"/>
              <a:defRPr/>
            </a:pPr>
            <a:r>
              <a:rPr lang="fr-CA" b="0" dirty="0"/>
              <a:t>A contesté</a:t>
            </a:r>
          </a:p>
          <a:p>
            <a:pPr marL="635691" lvl="1" indent="-173370" defTabSz="942210">
              <a:buFont typeface="Arial" panose="020B0604020202020204" pitchFamily="34" charset="0"/>
              <a:buChar char="•"/>
              <a:defRPr/>
            </a:pPr>
            <a:r>
              <a:rPr lang="fr-CA" b="0" dirty="0"/>
              <a:t>S’est opposé</a:t>
            </a:r>
          </a:p>
          <a:p>
            <a:pPr marL="635691" lvl="1" indent="-173370" defTabSz="942210">
              <a:buFont typeface="Arial" panose="020B0604020202020204" pitchFamily="34" charset="0"/>
              <a:buChar char="•"/>
              <a:defRPr/>
            </a:pPr>
            <a:r>
              <a:rPr lang="fr-CA" b="0" dirty="0"/>
              <a:t>A fait valoir une objection..</a:t>
            </a:r>
          </a:p>
          <a:p>
            <a:pPr marL="635691" lvl="1" indent="-173370" defTabSz="942210">
              <a:buFont typeface="Arial" panose="020B0604020202020204" pitchFamily="34" charset="0"/>
              <a:buChar char="•"/>
              <a:defRPr/>
            </a:pPr>
            <a:r>
              <a:rPr lang="fr-CA" b="0" dirty="0"/>
              <a:t>A formulé ou a présenté une objection.</a:t>
            </a:r>
          </a:p>
          <a:p>
            <a:pPr defTabSz="942210">
              <a:defRPr/>
            </a:pPr>
            <a:endParaRPr lang="fr-CA" dirty="0"/>
          </a:p>
          <a:p>
            <a:r>
              <a:rPr lang="fr-CA" dirty="0"/>
              <a:t>Ainsi, il existe une ressource sur Jurisource.ca à ce sujet. N’hésitez pas à la consulter si vous voulez en apprendre davantage. [Clic]</a:t>
            </a:r>
          </a:p>
          <a:p>
            <a:endParaRPr lang="fr-CA" dirty="0"/>
          </a:p>
        </p:txBody>
      </p:sp>
      <p:sp>
        <p:nvSpPr>
          <p:cNvPr id="4" name="Espace réservé du numéro de diapositive 3"/>
          <p:cNvSpPr>
            <a:spLocks noGrp="1"/>
          </p:cNvSpPr>
          <p:nvPr>
            <p:ph type="sldNum" sz="quarter" idx="10"/>
          </p:nvPr>
        </p:nvSpPr>
        <p:spPr/>
        <p:txBody>
          <a:bodyPr/>
          <a:lstStyle/>
          <a:p>
            <a:fld id="{385ACE04-E13C-4837-B6DD-B388E7CAA05E}" type="slidenum">
              <a:rPr lang="en-IN" smtClean="0"/>
              <a:t>66</a:t>
            </a:fld>
            <a:endParaRPr lang="en-IN" dirty="0"/>
          </a:p>
        </p:txBody>
      </p:sp>
    </p:spTree>
    <p:extLst>
      <p:ext uri="{BB962C8B-B14F-4D97-AF65-F5344CB8AC3E}">
        <p14:creationId xmlns:p14="http://schemas.microsoft.com/office/powerpoint/2010/main" val="114069738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s notes 1">
            <a:extLst>
              <a:ext uri="{FF2B5EF4-FFF2-40B4-BE49-F238E27FC236}">
                <a16:creationId xmlns:a16="http://schemas.microsoft.com/office/drawing/2014/main" id="{99F62581-20B2-EA4B-A3AD-159D30935C4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b="1" dirty="0"/>
              <a:t>6. [Conclusion : révision interactive]</a:t>
            </a:r>
          </a:p>
          <a:p>
            <a:r>
              <a:rPr lang="fr-FR" dirty="0"/>
              <a:t>[Lire la question 5, puis lire les choix de réponses.]</a:t>
            </a:r>
          </a:p>
          <a:p>
            <a:r>
              <a:rPr lang="fr-FR" dirty="0"/>
              <a:t>[CLIC]</a:t>
            </a:r>
          </a:p>
          <a:p>
            <a:r>
              <a:rPr lang="fr-FR" dirty="0"/>
              <a:t>[Lire ensuite la bonne réponse]</a:t>
            </a:r>
          </a:p>
          <a:p>
            <a:r>
              <a:rPr lang="fr-FR" dirty="0"/>
              <a:t>[CLIC]</a:t>
            </a:r>
          </a:p>
          <a:p>
            <a:endParaRPr lang="fr-FR" dirty="0"/>
          </a:p>
        </p:txBody>
      </p:sp>
    </p:spTree>
    <p:extLst>
      <p:ext uri="{BB962C8B-B14F-4D97-AF65-F5344CB8AC3E}">
        <p14:creationId xmlns:p14="http://schemas.microsoft.com/office/powerpoint/2010/main" val="190725748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s notes 1">
            <a:extLst>
              <a:ext uri="{FF2B5EF4-FFF2-40B4-BE49-F238E27FC236}">
                <a16:creationId xmlns:a16="http://schemas.microsoft.com/office/drawing/2014/main" id="{0A19971B-30B2-6B44-90CA-B9FA94A1219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b="1" dirty="0"/>
              <a:t>6. [Conclusion : révision interactive]</a:t>
            </a:r>
          </a:p>
          <a:p>
            <a:r>
              <a:rPr lang="fr-FR" dirty="0"/>
              <a:t>[Lire la question 6, puis lire les choix de réponses.]</a:t>
            </a:r>
          </a:p>
          <a:p>
            <a:r>
              <a:rPr lang="fr-FR" dirty="0"/>
              <a:t>[CLIC]</a:t>
            </a:r>
          </a:p>
          <a:p>
            <a:r>
              <a:rPr lang="fr-FR" dirty="0"/>
              <a:t>[Lire ensuite la bonne réponse]</a:t>
            </a:r>
          </a:p>
          <a:p>
            <a:r>
              <a:rPr lang="fr-FR" dirty="0"/>
              <a:t>[CLIC]</a:t>
            </a:r>
          </a:p>
          <a:p>
            <a:endParaRPr lang="fr-FR" dirty="0"/>
          </a:p>
        </p:txBody>
      </p:sp>
    </p:spTree>
    <p:extLst>
      <p:ext uri="{BB962C8B-B14F-4D97-AF65-F5344CB8AC3E}">
        <p14:creationId xmlns:p14="http://schemas.microsoft.com/office/powerpoint/2010/main" val="158183757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Merci!</a:t>
            </a:r>
          </a:p>
        </p:txBody>
      </p:sp>
      <p:sp>
        <p:nvSpPr>
          <p:cNvPr id="4" name="Espace réservé du numéro de diapositive 3"/>
          <p:cNvSpPr>
            <a:spLocks noGrp="1"/>
          </p:cNvSpPr>
          <p:nvPr>
            <p:ph type="sldNum" sz="quarter" idx="10"/>
          </p:nvPr>
        </p:nvSpPr>
        <p:spPr/>
        <p:txBody>
          <a:bodyPr/>
          <a:lstStyle/>
          <a:p>
            <a:fld id="{385ACE04-E13C-4837-B6DD-B388E7CAA05E}" type="slidenum">
              <a:rPr lang="en-IN" smtClean="0"/>
              <a:t>69</a:t>
            </a:fld>
            <a:endParaRPr lang="en-IN" dirty="0"/>
          </a:p>
        </p:txBody>
      </p:sp>
    </p:spTree>
    <p:extLst>
      <p:ext uri="{BB962C8B-B14F-4D97-AF65-F5344CB8AC3E}">
        <p14:creationId xmlns:p14="http://schemas.microsoft.com/office/powerpoint/2010/main" val="37766629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b="1" dirty="0"/>
              <a:t>3. [</a:t>
            </a:r>
            <a:r>
              <a:rPr lang="en-IN" b="1" dirty="0" err="1"/>
              <a:t>Partie</a:t>
            </a:r>
            <a:r>
              <a:rPr lang="en-IN" b="1" dirty="0"/>
              <a:t> I/IV</a:t>
            </a:r>
            <a:r>
              <a:rPr lang="fr-CA" b="1" dirty="0"/>
              <a:t> - pourquoi utiliser </a:t>
            </a:r>
            <a:r>
              <a:rPr lang="fr-CA" b="1" dirty="0" err="1"/>
              <a:t>Jurisource.ca</a:t>
            </a:r>
            <a:r>
              <a:rPr lang="fr-CA" b="1"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fr-CA" b="0" dirty="0"/>
              <a:t>La réponse est simple : C’est parce que Jurisource peut vous offrir des outils qui vous aideront tout au long de vos études et de votre carrière en droit!</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b="0"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b="0" dirty="0"/>
              <a:t>Jurisource.ca </a:t>
            </a:r>
            <a:r>
              <a:rPr lang="fr-CA" dirty="0"/>
              <a:t>est une bibliothèque virtuelle qui recense des milliers de ressources juridiques touchant la pratique du droit et la terminologie qui </a:t>
            </a:r>
            <a:r>
              <a:rPr lang="fr-CA" b="0" dirty="0"/>
              <a:t>s’adresse à la fois aux étudiants en droit, aux professionnels de la justice tels que les avocats et les juges, ainsi qu’aux </a:t>
            </a:r>
            <a:r>
              <a:rPr lang="fr-CA" b="0" dirty="0" err="1"/>
              <a:t>jurilinguistes</a:t>
            </a:r>
            <a:r>
              <a:rPr lang="fr-CA" b="0" dirty="0"/>
              <a:t>/langagiers.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b="0"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b="0" dirty="0"/>
              <a:t>De plus,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dirty="0"/>
              <a:t>Jurisource.ca offre des ressources touchant à divers domaines de droit, tels que le droit administratif, le droit des contrats et des délits, le droit constitutionnel, le droit criminel et pénal, le droit de la famille, les droits linguistiques… </a:t>
            </a:r>
          </a:p>
          <a:p>
            <a:pPr marL="171450" indent="-171450">
              <a:buFont typeface="Arial" panose="020B0604020202020204" pitchFamily="34" charset="0"/>
              <a:buChar char="•"/>
            </a:pPr>
            <a:r>
              <a:rPr lang="fr-CA" dirty="0"/>
              <a:t>Ce site vous permet d’accéder à des milliers de ressources en français. Par exemple : des résumés jurisprudentiels, des traductions de décisions judiciaires, des modèles d’actes, des lexiques, des capsules linguistiques…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dirty="0"/>
              <a:t>C’est accessible gratuitement avant, pendant et après vous études. Vous n’aurez jamais à payer pour consulter des ressources, et ce, peu importe le nombre consultées. Il n’y a pas de frais ni d’abonnement.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dirty="0"/>
              <a:t>C’est aussi accessible partout et en tout temps. Vous avez simplement besoin d’un accès internet. [CLIC]</a:t>
            </a:r>
          </a:p>
          <a:p>
            <a:endParaRPr lang="fr-CA" dirty="0"/>
          </a:p>
        </p:txBody>
      </p:sp>
      <p:sp>
        <p:nvSpPr>
          <p:cNvPr id="4" name="Espace réservé du numéro de diapositive 3"/>
          <p:cNvSpPr>
            <a:spLocks noGrp="1"/>
          </p:cNvSpPr>
          <p:nvPr>
            <p:ph type="sldNum" sz="quarter" idx="10"/>
          </p:nvPr>
        </p:nvSpPr>
        <p:spPr/>
        <p:txBody>
          <a:bodyPr/>
          <a:lstStyle/>
          <a:p>
            <a:fld id="{385ACE04-E13C-4837-B6DD-B388E7CAA05E}" type="slidenum">
              <a:rPr lang="en-IN" smtClean="0"/>
              <a:t>7</a:t>
            </a:fld>
            <a:endParaRPr lang="en-IN" dirty="0"/>
          </a:p>
        </p:txBody>
      </p:sp>
    </p:spTree>
    <p:extLst>
      <p:ext uri="{BB962C8B-B14F-4D97-AF65-F5344CB8AC3E}">
        <p14:creationId xmlns:p14="http://schemas.microsoft.com/office/powerpoint/2010/main" val="27043578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dirty="0"/>
              <a:t>Le saviez-vous?</a:t>
            </a:r>
          </a:p>
          <a:p>
            <a:endParaRPr lang="fr-CA" dirty="0"/>
          </a:p>
          <a:p>
            <a:r>
              <a:rPr lang="fr-CA" dirty="0"/>
              <a:t>Jurisource.ca offre des ressources dans plus d’une vingtaine de domaines de droit! Droit des affaires, droit constitutionnel, contrats et délits, criminel et pénal, droits linguistiques, environnement, droit de la famille, litige civil, succession, et bien plus encore!</a:t>
            </a:r>
          </a:p>
        </p:txBody>
      </p:sp>
      <p:sp>
        <p:nvSpPr>
          <p:cNvPr id="4" name="Espace réservé du numéro de diapositive 3"/>
          <p:cNvSpPr>
            <a:spLocks noGrp="1"/>
          </p:cNvSpPr>
          <p:nvPr>
            <p:ph type="sldNum" sz="quarter" idx="10"/>
          </p:nvPr>
        </p:nvSpPr>
        <p:spPr/>
        <p:txBody>
          <a:bodyPr/>
          <a:lstStyle/>
          <a:p>
            <a:fld id="{385ACE04-E13C-4837-B6DD-B388E7CAA05E}" type="slidenum">
              <a:rPr lang="en-IN" smtClean="0"/>
              <a:t>8</a:t>
            </a:fld>
            <a:endParaRPr lang="en-IN" dirty="0"/>
          </a:p>
        </p:txBody>
      </p:sp>
    </p:spTree>
    <p:extLst>
      <p:ext uri="{BB962C8B-B14F-4D97-AF65-F5344CB8AC3E}">
        <p14:creationId xmlns:p14="http://schemas.microsoft.com/office/powerpoint/2010/main" val="24732008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b="1" i="0" dirty="0"/>
              <a:t>4. [</a:t>
            </a:r>
            <a:r>
              <a:rPr lang="en-IN" b="1" i="0" dirty="0" err="1"/>
              <a:t>Partie</a:t>
            </a:r>
            <a:r>
              <a:rPr lang="en-IN" b="1" i="0" dirty="0"/>
              <a:t> II/IV</a:t>
            </a:r>
            <a:r>
              <a:rPr lang="fr-CA" b="1" i="0" dirty="0"/>
              <a:t> – Phase d’exploration]</a:t>
            </a:r>
          </a:p>
          <a:p>
            <a:pPr marL="0" indent="0">
              <a:buNone/>
            </a:pPr>
            <a:r>
              <a:rPr lang="fr-CA" b="0" i="0" dirty="0"/>
              <a:t>Maintenant que vous connaissez un peu mieux le rôle de Jurisource.ca, découvrons les différentes façons d’effectuer une recherche en </a:t>
            </a:r>
            <a:r>
              <a:rPr lang="fr-CA" i="0" dirty="0"/>
              <a:t>visionnant une petite vidéo. </a:t>
            </a:r>
            <a:r>
              <a:rPr lang="fr-CA" b="0" i="0" dirty="0"/>
              <a:t>[CLIC]</a:t>
            </a:r>
          </a:p>
        </p:txBody>
      </p:sp>
      <p:sp>
        <p:nvSpPr>
          <p:cNvPr id="4" name="Slide Number Placeholder 3"/>
          <p:cNvSpPr>
            <a:spLocks noGrp="1"/>
          </p:cNvSpPr>
          <p:nvPr>
            <p:ph type="sldNum" sz="quarter" idx="10"/>
          </p:nvPr>
        </p:nvSpPr>
        <p:spPr/>
        <p:txBody>
          <a:bodyPr/>
          <a:lstStyle/>
          <a:p>
            <a:fld id="{385ACE04-E13C-4837-B6DD-B388E7CAA05E}" type="slidenum">
              <a:rPr lang="en-IN" smtClean="0"/>
              <a:t>9</a:t>
            </a:fld>
            <a:endParaRPr lang="en-IN" dirty="0"/>
          </a:p>
        </p:txBody>
      </p:sp>
    </p:spTree>
    <p:extLst>
      <p:ext uri="{BB962C8B-B14F-4D97-AF65-F5344CB8AC3E}">
        <p14:creationId xmlns:p14="http://schemas.microsoft.com/office/powerpoint/2010/main" val="233671888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5.svg"/><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2D77A692-DD03-4D2E-9D3C-F1DBEAE5E1F8}"/>
              </a:ext>
            </a:extLst>
          </p:cNvPr>
          <p:cNvSpPr/>
          <p:nvPr userDrawn="1"/>
        </p:nvSpPr>
        <p:spPr>
          <a:xfrm>
            <a:off x="2229868" y="0"/>
            <a:ext cx="2222204"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Rectangle 17">
            <a:extLst>
              <a:ext uri="{FF2B5EF4-FFF2-40B4-BE49-F238E27FC236}">
                <a16:creationId xmlns:a16="http://schemas.microsoft.com/office/drawing/2014/main" id="{7896FFB6-B63F-454C-ABF2-0942D74A46CB}"/>
              </a:ext>
            </a:extLst>
          </p:cNvPr>
          <p:cNvSpPr/>
          <p:nvPr userDrawn="1"/>
        </p:nvSpPr>
        <p:spPr>
          <a:xfrm>
            <a:off x="2171478" y="0"/>
            <a:ext cx="222220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6773A214-D34C-4C4D-969A-CEE451C8DF25}"/>
              </a:ext>
            </a:extLst>
          </p:cNvPr>
          <p:cNvSpPr/>
          <p:nvPr userDrawn="1"/>
        </p:nvSpPr>
        <p:spPr>
          <a:xfrm>
            <a:off x="2113900" y="1"/>
            <a:ext cx="222220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le 1">
            <a:extLst>
              <a:ext uri="{FF2B5EF4-FFF2-40B4-BE49-F238E27FC236}">
                <a16:creationId xmlns:a16="http://schemas.microsoft.com/office/drawing/2014/main" id="{108582E5-8FA2-4056-805F-EF36F7066893}"/>
              </a:ext>
            </a:extLst>
          </p:cNvPr>
          <p:cNvSpPr>
            <a:spLocks noGrp="1"/>
          </p:cNvSpPr>
          <p:nvPr>
            <p:ph type="ctrTitle" hasCustomPrompt="1"/>
          </p:nvPr>
        </p:nvSpPr>
        <p:spPr>
          <a:xfrm>
            <a:off x="4686300" y="2726872"/>
            <a:ext cx="7233557" cy="832077"/>
          </a:xfrm>
        </p:spPr>
        <p:txBody>
          <a:bodyPr anchor="b">
            <a:normAutofit/>
          </a:bodyPr>
          <a:lstStyle>
            <a:lvl1pPr algn="l">
              <a:defRPr sz="4800" b="1" cap="all" baseline="0">
                <a:solidFill>
                  <a:schemeClr val="tx1"/>
                </a:solidFill>
              </a:defRPr>
            </a:lvl1pPr>
          </a:lstStyle>
          <a:p>
            <a:r>
              <a:rPr lang="en-US" dirty="0"/>
              <a:t>Presentation title</a:t>
            </a:r>
            <a:endParaRPr lang="en-IN" dirty="0"/>
          </a:p>
        </p:txBody>
      </p:sp>
      <p:sp>
        <p:nvSpPr>
          <p:cNvPr id="3" name="Subtitle 2">
            <a:extLst>
              <a:ext uri="{FF2B5EF4-FFF2-40B4-BE49-F238E27FC236}">
                <a16:creationId xmlns:a16="http://schemas.microsoft.com/office/drawing/2014/main" id="{1C085D6F-874B-44F8-B241-51EF13CA9C8B}"/>
              </a:ext>
            </a:extLst>
          </p:cNvPr>
          <p:cNvSpPr>
            <a:spLocks noGrp="1"/>
          </p:cNvSpPr>
          <p:nvPr>
            <p:ph type="subTitle" idx="1"/>
          </p:nvPr>
        </p:nvSpPr>
        <p:spPr>
          <a:xfrm>
            <a:off x="4686300" y="3569380"/>
            <a:ext cx="7233557" cy="365125"/>
          </a:xfrm>
        </p:spPr>
        <p:txBody>
          <a:bodyPr lIns="0">
            <a:normAutofit/>
          </a:bodyPr>
          <a:lstStyle>
            <a:lvl1pPr marL="0" indent="0" algn="l">
              <a:buNone/>
              <a:defRPr sz="1800" b="0" cap="all"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IN" dirty="0"/>
          </a:p>
        </p:txBody>
      </p:sp>
      <p:sp>
        <p:nvSpPr>
          <p:cNvPr id="4" name="Date Placeholder 3">
            <a:extLst>
              <a:ext uri="{FF2B5EF4-FFF2-40B4-BE49-F238E27FC236}">
                <a16:creationId xmlns:a16="http://schemas.microsoft.com/office/drawing/2014/main" id="{ABDE5D2F-535D-4D7C-9BE1-84BFEC7A6547}"/>
              </a:ext>
            </a:extLst>
          </p:cNvPr>
          <p:cNvSpPr>
            <a:spLocks noGrp="1"/>
          </p:cNvSpPr>
          <p:nvPr>
            <p:ph type="dt" sz="half" idx="10"/>
          </p:nvPr>
        </p:nvSpPr>
        <p:spPr>
          <a:xfrm>
            <a:off x="838200" y="6356350"/>
            <a:ext cx="2743200" cy="365125"/>
          </a:xfrm>
          <a:prstGeom prst="rect">
            <a:avLst/>
          </a:prstGeom>
        </p:spPr>
        <p:txBody>
          <a:bodyPr/>
          <a:lstStyle/>
          <a:p>
            <a:fld id="{C1F93407-1483-4B80-86DE-DAE1D4D89093}" type="datetimeFigureOut">
              <a:rPr lang="en-IN" smtClean="0"/>
              <a:t>06-08-2020</a:t>
            </a:fld>
            <a:endParaRPr lang="en-IN" dirty="0"/>
          </a:p>
        </p:txBody>
      </p:sp>
      <p:cxnSp>
        <p:nvCxnSpPr>
          <p:cNvPr id="7" name="Straight Connector 6">
            <a:extLst>
              <a:ext uri="{FF2B5EF4-FFF2-40B4-BE49-F238E27FC236}">
                <a16:creationId xmlns:a16="http://schemas.microsoft.com/office/drawing/2014/main" id="{64363625-95D4-4DF0-A1AA-D060728EC426}"/>
              </a:ext>
            </a:extLst>
          </p:cNvPr>
          <p:cNvCxnSpPr>
            <a:cxnSpLocks/>
          </p:cNvCxnSpPr>
          <p:nvPr userDrawn="1"/>
        </p:nvCxnSpPr>
        <p:spPr>
          <a:xfrm>
            <a:off x="4827813" y="4082142"/>
            <a:ext cx="1488621"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ECBCF8A4-C2B4-4945-8D79-C9D46B7FBECB}"/>
              </a:ext>
            </a:extLst>
          </p:cNvPr>
          <p:cNvGrpSpPr/>
          <p:nvPr userDrawn="1"/>
        </p:nvGrpSpPr>
        <p:grpSpPr>
          <a:xfrm>
            <a:off x="4793474" y="2475187"/>
            <a:ext cx="748798" cy="134113"/>
            <a:chOff x="4827813" y="2534636"/>
            <a:chExt cx="996651" cy="178504"/>
          </a:xfrm>
        </p:grpSpPr>
        <p:sp>
          <p:nvSpPr>
            <p:cNvPr id="9" name="Oval 8">
              <a:extLst>
                <a:ext uri="{FF2B5EF4-FFF2-40B4-BE49-F238E27FC236}">
                  <a16:creationId xmlns:a16="http://schemas.microsoft.com/office/drawing/2014/main" id="{479C2256-8A0F-4625-86F0-FB439F3EAD4E}"/>
                </a:ext>
              </a:extLst>
            </p:cNvPr>
            <p:cNvSpPr/>
            <p:nvPr/>
          </p:nvSpPr>
          <p:spPr>
            <a:xfrm>
              <a:off x="4827813" y="2534636"/>
              <a:ext cx="178504" cy="17850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0" name="Oval 9">
              <a:extLst>
                <a:ext uri="{FF2B5EF4-FFF2-40B4-BE49-F238E27FC236}">
                  <a16:creationId xmlns:a16="http://schemas.microsoft.com/office/drawing/2014/main" id="{253CF488-6D31-4B63-A3C6-C4D838C23FCE}"/>
                </a:ext>
              </a:extLst>
            </p:cNvPr>
            <p:cNvSpPr/>
            <p:nvPr/>
          </p:nvSpPr>
          <p:spPr>
            <a:xfrm>
              <a:off x="5092508" y="2534636"/>
              <a:ext cx="178504" cy="178504"/>
            </a:xfrm>
            <a:prstGeom prst="ellipse">
              <a:avLst/>
            </a:prstGeom>
            <a:solidFill>
              <a:schemeClr val="accent4">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1" name="Oval 10">
              <a:extLst>
                <a:ext uri="{FF2B5EF4-FFF2-40B4-BE49-F238E27FC236}">
                  <a16:creationId xmlns:a16="http://schemas.microsoft.com/office/drawing/2014/main" id="{E32985B6-7260-445A-A580-6993E0DEBFD9}"/>
                </a:ext>
              </a:extLst>
            </p:cNvPr>
            <p:cNvSpPr/>
            <p:nvPr/>
          </p:nvSpPr>
          <p:spPr>
            <a:xfrm>
              <a:off x="5369234" y="2534636"/>
              <a:ext cx="178504" cy="17850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N" dirty="0"/>
            </a:p>
          </p:txBody>
        </p:sp>
        <p:sp>
          <p:nvSpPr>
            <p:cNvPr id="12" name="Oval 11">
              <a:extLst>
                <a:ext uri="{FF2B5EF4-FFF2-40B4-BE49-F238E27FC236}">
                  <a16:creationId xmlns:a16="http://schemas.microsoft.com/office/drawing/2014/main" id="{3BC682E1-4E5D-4006-81EA-550DD98166E4}"/>
                </a:ext>
              </a:extLst>
            </p:cNvPr>
            <p:cNvSpPr/>
            <p:nvPr/>
          </p:nvSpPr>
          <p:spPr>
            <a:xfrm>
              <a:off x="5645960" y="2534636"/>
              <a:ext cx="178504" cy="17850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N" dirty="0"/>
            </a:p>
          </p:txBody>
        </p:sp>
      </p:grpSp>
      <p:sp>
        <p:nvSpPr>
          <p:cNvPr id="14" name="Picture Placeholder 13">
            <a:extLst>
              <a:ext uri="{FF2B5EF4-FFF2-40B4-BE49-F238E27FC236}">
                <a16:creationId xmlns:a16="http://schemas.microsoft.com/office/drawing/2014/main" id="{F0C7F772-E2DA-4B13-AC2E-28A0EE6D8465}"/>
              </a:ext>
            </a:extLst>
          </p:cNvPr>
          <p:cNvSpPr>
            <a:spLocks noGrp="1"/>
          </p:cNvSpPr>
          <p:nvPr>
            <p:ph type="pic" sz="quarter" idx="13"/>
          </p:nvPr>
        </p:nvSpPr>
        <p:spPr>
          <a:xfrm>
            <a:off x="1" y="1"/>
            <a:ext cx="4274288" cy="6858000"/>
          </a:xfrm>
          <a:solidFill>
            <a:schemeClr val="bg2"/>
          </a:solidFill>
        </p:spPr>
        <p:txBody>
          <a:bodyPr anchor="ctr"/>
          <a:lstStyle>
            <a:lvl1pPr marL="0" indent="0" algn="ctr">
              <a:buNone/>
              <a:defRPr/>
            </a:lvl1pPr>
          </a:lstStyle>
          <a:p>
            <a:r>
              <a:rPr lang="fr-FR"/>
              <a:t>Cliquez sur l'icône pour ajouter une image</a:t>
            </a:r>
            <a:endParaRPr lang="en-IN" dirty="0"/>
          </a:p>
        </p:txBody>
      </p:sp>
      <p:sp>
        <p:nvSpPr>
          <p:cNvPr id="15" name="Oval 14">
            <a:extLst>
              <a:ext uri="{FF2B5EF4-FFF2-40B4-BE49-F238E27FC236}">
                <a16:creationId xmlns:a16="http://schemas.microsoft.com/office/drawing/2014/main" id="{47953C80-71A5-4AA2-AEAD-21948D1AA6DC}"/>
              </a:ext>
            </a:extLst>
          </p:cNvPr>
          <p:cNvSpPr/>
          <p:nvPr userDrawn="1"/>
        </p:nvSpPr>
        <p:spPr>
          <a:xfrm>
            <a:off x="8621485" y="4408714"/>
            <a:ext cx="3298372" cy="3298372"/>
          </a:xfrm>
          <a:prstGeom prst="ellipse">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6" name="Oval 15">
            <a:extLst>
              <a:ext uri="{FF2B5EF4-FFF2-40B4-BE49-F238E27FC236}">
                <a16:creationId xmlns:a16="http://schemas.microsoft.com/office/drawing/2014/main" id="{9C4582D1-F710-4E2F-9868-CB89116D5932}"/>
              </a:ext>
            </a:extLst>
          </p:cNvPr>
          <p:cNvSpPr/>
          <p:nvPr userDrawn="1"/>
        </p:nvSpPr>
        <p:spPr>
          <a:xfrm>
            <a:off x="8303078" y="4184310"/>
            <a:ext cx="1268186" cy="1268186"/>
          </a:xfrm>
          <a:prstGeom prst="ellipse">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pic>
        <p:nvPicPr>
          <p:cNvPr id="17" name="Image 16">
            <a:extLst>
              <a:ext uri="{FF2B5EF4-FFF2-40B4-BE49-F238E27FC236}">
                <a16:creationId xmlns:a16="http://schemas.microsoft.com/office/drawing/2014/main" id="{5C62A85F-AF70-45CB-B9FD-C27FE2084179}"/>
              </a:ext>
            </a:extLst>
          </p:cNvPr>
          <p:cNvPicPr>
            <a:picLocks noChangeAspect="1"/>
          </p:cNvPicPr>
          <p:nvPr userDrawn="1"/>
        </p:nvPicPr>
        <p:blipFill>
          <a:blip r:embed="rId2"/>
          <a:srcRect/>
          <a:stretch/>
        </p:blipFill>
        <p:spPr>
          <a:xfrm>
            <a:off x="10484556" y="6419222"/>
            <a:ext cx="1329913" cy="302253"/>
          </a:xfrm>
          <a:prstGeom prst="rect">
            <a:avLst/>
          </a:prstGeom>
        </p:spPr>
      </p:pic>
    </p:spTree>
    <p:extLst>
      <p:ext uri="{BB962C8B-B14F-4D97-AF65-F5344CB8AC3E}">
        <p14:creationId xmlns:p14="http://schemas.microsoft.com/office/powerpoint/2010/main" val="37321788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ulle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2237E7-A574-47D2-9624-D12F47560519}"/>
              </a:ext>
            </a:extLst>
          </p:cNvPr>
          <p:cNvSpPr>
            <a:spLocks noGrp="1"/>
          </p:cNvSpPr>
          <p:nvPr>
            <p:ph type="title"/>
          </p:nvPr>
        </p:nvSpPr>
        <p:spPr>
          <a:xfrm>
            <a:off x="363416" y="246186"/>
            <a:ext cx="11465168" cy="1037492"/>
          </a:xfrm>
        </p:spPr>
        <p:txBody>
          <a:bodyPr lIns="0" tIns="0" rIns="0" bIns="0" anchor="b">
            <a:noAutofit/>
          </a:bodyPr>
          <a:lstStyle>
            <a:lvl1pPr>
              <a:defRPr sz="3200" b="1" cap="all" baseline="0"/>
            </a:lvl1pPr>
          </a:lstStyle>
          <a:p>
            <a:r>
              <a:rPr lang="fr-FR"/>
              <a:t>Modifiez le style du titre</a:t>
            </a:r>
            <a:endParaRPr lang="en-IN" dirty="0"/>
          </a:p>
        </p:txBody>
      </p:sp>
      <p:cxnSp>
        <p:nvCxnSpPr>
          <p:cNvPr id="12" name="Straight Connector 11">
            <a:extLst>
              <a:ext uri="{FF2B5EF4-FFF2-40B4-BE49-F238E27FC236}">
                <a16:creationId xmlns:a16="http://schemas.microsoft.com/office/drawing/2014/main" id="{D9C089FD-3BC7-434F-810A-04F78AFC84D2}"/>
              </a:ext>
            </a:extLst>
          </p:cNvPr>
          <p:cNvCxnSpPr>
            <a:cxnSpLocks/>
          </p:cNvCxnSpPr>
          <p:nvPr userDrawn="1"/>
        </p:nvCxnSpPr>
        <p:spPr>
          <a:xfrm>
            <a:off x="-24055" y="1452565"/>
            <a:ext cx="1717831"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F7AC837-D78F-424C-9FDC-C3A445A5E0B6}"/>
              </a:ext>
            </a:extLst>
          </p:cNvPr>
          <p:cNvCxnSpPr>
            <a:cxnSpLocks/>
          </p:cNvCxnSpPr>
          <p:nvPr userDrawn="1"/>
        </p:nvCxnSpPr>
        <p:spPr>
          <a:xfrm>
            <a:off x="1804745" y="1452565"/>
            <a:ext cx="545734"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6831C4EF-58CF-4AEC-9F81-CB38D946A457}"/>
              </a:ext>
            </a:extLst>
          </p:cNvPr>
          <p:cNvCxnSpPr>
            <a:cxnSpLocks/>
          </p:cNvCxnSpPr>
          <p:nvPr userDrawn="1"/>
        </p:nvCxnSpPr>
        <p:spPr>
          <a:xfrm flipV="1">
            <a:off x="2454442" y="1429119"/>
            <a:ext cx="9737558" cy="15383"/>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19" name="Group 18">
            <a:extLst>
              <a:ext uri="{FF2B5EF4-FFF2-40B4-BE49-F238E27FC236}">
                <a16:creationId xmlns:a16="http://schemas.microsoft.com/office/drawing/2014/main" id="{EC7CCE55-AF4E-4245-BFBC-DEC36E1D4A47}"/>
              </a:ext>
            </a:extLst>
          </p:cNvPr>
          <p:cNvGrpSpPr/>
          <p:nvPr userDrawn="1"/>
        </p:nvGrpSpPr>
        <p:grpSpPr>
          <a:xfrm>
            <a:off x="363416" y="421045"/>
            <a:ext cx="748798" cy="134113"/>
            <a:chOff x="4827813" y="2534636"/>
            <a:chExt cx="996651" cy="178504"/>
          </a:xfrm>
        </p:grpSpPr>
        <p:sp>
          <p:nvSpPr>
            <p:cNvPr id="20" name="Oval 19">
              <a:extLst>
                <a:ext uri="{FF2B5EF4-FFF2-40B4-BE49-F238E27FC236}">
                  <a16:creationId xmlns:a16="http://schemas.microsoft.com/office/drawing/2014/main" id="{A13A9D50-C6EA-F04C-BB84-891959D759F9}"/>
                </a:ext>
              </a:extLst>
            </p:cNvPr>
            <p:cNvSpPr/>
            <p:nvPr/>
          </p:nvSpPr>
          <p:spPr>
            <a:xfrm>
              <a:off x="4827813" y="2534636"/>
              <a:ext cx="178504" cy="17850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1" name="Oval 20">
              <a:extLst>
                <a:ext uri="{FF2B5EF4-FFF2-40B4-BE49-F238E27FC236}">
                  <a16:creationId xmlns:a16="http://schemas.microsoft.com/office/drawing/2014/main" id="{2790B908-BCFE-FA4B-B5E3-36C62E088DE9}"/>
                </a:ext>
              </a:extLst>
            </p:cNvPr>
            <p:cNvSpPr/>
            <p:nvPr/>
          </p:nvSpPr>
          <p:spPr>
            <a:xfrm>
              <a:off x="5092508" y="2534636"/>
              <a:ext cx="178504" cy="178504"/>
            </a:xfrm>
            <a:prstGeom prst="ellipse">
              <a:avLst/>
            </a:prstGeom>
            <a:solidFill>
              <a:schemeClr val="accent4">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3" name="Oval 22">
              <a:extLst>
                <a:ext uri="{FF2B5EF4-FFF2-40B4-BE49-F238E27FC236}">
                  <a16:creationId xmlns:a16="http://schemas.microsoft.com/office/drawing/2014/main" id="{C96D4A9D-D054-044B-8920-BE06A68ED267}"/>
                </a:ext>
              </a:extLst>
            </p:cNvPr>
            <p:cNvSpPr/>
            <p:nvPr/>
          </p:nvSpPr>
          <p:spPr>
            <a:xfrm>
              <a:off x="5369234" y="2534636"/>
              <a:ext cx="178504" cy="17850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N" dirty="0"/>
            </a:p>
          </p:txBody>
        </p:sp>
        <p:sp>
          <p:nvSpPr>
            <p:cNvPr id="24" name="Oval 23">
              <a:extLst>
                <a:ext uri="{FF2B5EF4-FFF2-40B4-BE49-F238E27FC236}">
                  <a16:creationId xmlns:a16="http://schemas.microsoft.com/office/drawing/2014/main" id="{843643B7-9DFD-8C46-881C-69B3D67CA91A}"/>
                </a:ext>
              </a:extLst>
            </p:cNvPr>
            <p:cNvSpPr/>
            <p:nvPr/>
          </p:nvSpPr>
          <p:spPr>
            <a:xfrm>
              <a:off x="5645960" y="2534636"/>
              <a:ext cx="178504" cy="17850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N" dirty="0"/>
            </a:p>
          </p:txBody>
        </p:sp>
      </p:grpSp>
      <p:sp>
        <p:nvSpPr>
          <p:cNvPr id="15" name="Text Placeholder 2">
            <a:extLst>
              <a:ext uri="{FF2B5EF4-FFF2-40B4-BE49-F238E27FC236}">
                <a16:creationId xmlns:a16="http://schemas.microsoft.com/office/drawing/2014/main" id="{BE814D66-F00F-0D44-AD03-889FEE787EB6}"/>
              </a:ext>
            </a:extLst>
          </p:cNvPr>
          <p:cNvSpPr>
            <a:spLocks noGrp="1"/>
          </p:cNvSpPr>
          <p:nvPr>
            <p:ph idx="1"/>
          </p:nvPr>
        </p:nvSpPr>
        <p:spPr>
          <a:xfrm>
            <a:off x="363416" y="1825625"/>
            <a:ext cx="11465168" cy="4351338"/>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IN" dirty="0"/>
          </a:p>
        </p:txBody>
      </p:sp>
      <p:pic>
        <p:nvPicPr>
          <p:cNvPr id="14" name="Image 13">
            <a:extLst>
              <a:ext uri="{FF2B5EF4-FFF2-40B4-BE49-F238E27FC236}">
                <a16:creationId xmlns:a16="http://schemas.microsoft.com/office/drawing/2014/main" id="{0BD1A4AE-C96C-4700-87FE-484E52D75FD3}"/>
              </a:ext>
            </a:extLst>
          </p:cNvPr>
          <p:cNvPicPr>
            <a:picLocks noChangeAspect="1"/>
          </p:cNvPicPr>
          <p:nvPr userDrawn="1"/>
        </p:nvPicPr>
        <p:blipFill>
          <a:blip r:embed="rId2"/>
          <a:srcRect/>
          <a:stretch/>
        </p:blipFill>
        <p:spPr>
          <a:xfrm>
            <a:off x="468803" y="6409697"/>
            <a:ext cx="1329913" cy="302253"/>
          </a:xfrm>
          <a:prstGeom prst="rect">
            <a:avLst/>
          </a:prstGeom>
        </p:spPr>
      </p:pic>
    </p:spTree>
    <p:extLst>
      <p:ext uri="{BB962C8B-B14F-4D97-AF65-F5344CB8AC3E}">
        <p14:creationId xmlns:p14="http://schemas.microsoft.com/office/powerpoint/2010/main" val="1248614200"/>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re seu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2237E7-A574-47D2-9624-D12F47560519}"/>
              </a:ext>
            </a:extLst>
          </p:cNvPr>
          <p:cNvSpPr>
            <a:spLocks noGrp="1"/>
          </p:cNvSpPr>
          <p:nvPr>
            <p:ph type="title"/>
          </p:nvPr>
        </p:nvSpPr>
        <p:spPr>
          <a:xfrm>
            <a:off x="363416" y="246186"/>
            <a:ext cx="11465168" cy="1037492"/>
          </a:xfrm>
        </p:spPr>
        <p:txBody>
          <a:bodyPr lIns="0" tIns="0" rIns="0" bIns="0" anchor="b">
            <a:noAutofit/>
          </a:bodyPr>
          <a:lstStyle>
            <a:lvl1pPr>
              <a:defRPr sz="3200" b="1" cap="all" baseline="0"/>
            </a:lvl1pPr>
          </a:lstStyle>
          <a:p>
            <a:r>
              <a:rPr lang="fr-FR" dirty="0"/>
              <a:t>Modifiez le style du titre</a:t>
            </a:r>
            <a:endParaRPr lang="en-IN" dirty="0"/>
          </a:p>
        </p:txBody>
      </p:sp>
      <p:cxnSp>
        <p:nvCxnSpPr>
          <p:cNvPr id="12" name="Straight Connector 11">
            <a:extLst>
              <a:ext uri="{FF2B5EF4-FFF2-40B4-BE49-F238E27FC236}">
                <a16:creationId xmlns:a16="http://schemas.microsoft.com/office/drawing/2014/main" id="{D9C089FD-3BC7-434F-810A-04F78AFC84D2}"/>
              </a:ext>
            </a:extLst>
          </p:cNvPr>
          <p:cNvCxnSpPr>
            <a:cxnSpLocks/>
          </p:cNvCxnSpPr>
          <p:nvPr userDrawn="1"/>
        </p:nvCxnSpPr>
        <p:spPr>
          <a:xfrm>
            <a:off x="-24055" y="1452565"/>
            <a:ext cx="1717831"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F7AC837-D78F-424C-9FDC-C3A445A5E0B6}"/>
              </a:ext>
            </a:extLst>
          </p:cNvPr>
          <p:cNvCxnSpPr>
            <a:cxnSpLocks/>
          </p:cNvCxnSpPr>
          <p:nvPr userDrawn="1"/>
        </p:nvCxnSpPr>
        <p:spPr>
          <a:xfrm>
            <a:off x="1804745" y="1452565"/>
            <a:ext cx="545734"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6831C4EF-58CF-4AEC-9F81-CB38D946A457}"/>
              </a:ext>
            </a:extLst>
          </p:cNvPr>
          <p:cNvCxnSpPr>
            <a:cxnSpLocks/>
          </p:cNvCxnSpPr>
          <p:nvPr userDrawn="1"/>
        </p:nvCxnSpPr>
        <p:spPr>
          <a:xfrm flipV="1">
            <a:off x="2454442" y="1429119"/>
            <a:ext cx="9737558" cy="15383"/>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19" name="Group 18">
            <a:extLst>
              <a:ext uri="{FF2B5EF4-FFF2-40B4-BE49-F238E27FC236}">
                <a16:creationId xmlns:a16="http://schemas.microsoft.com/office/drawing/2014/main" id="{EC7CCE55-AF4E-4245-BFBC-DEC36E1D4A47}"/>
              </a:ext>
            </a:extLst>
          </p:cNvPr>
          <p:cNvGrpSpPr/>
          <p:nvPr userDrawn="1"/>
        </p:nvGrpSpPr>
        <p:grpSpPr>
          <a:xfrm>
            <a:off x="363416" y="421045"/>
            <a:ext cx="748798" cy="134113"/>
            <a:chOff x="4827813" y="2534636"/>
            <a:chExt cx="996651" cy="178504"/>
          </a:xfrm>
        </p:grpSpPr>
        <p:sp>
          <p:nvSpPr>
            <p:cNvPr id="20" name="Oval 19">
              <a:extLst>
                <a:ext uri="{FF2B5EF4-FFF2-40B4-BE49-F238E27FC236}">
                  <a16:creationId xmlns:a16="http://schemas.microsoft.com/office/drawing/2014/main" id="{A13A9D50-C6EA-F04C-BB84-891959D759F9}"/>
                </a:ext>
              </a:extLst>
            </p:cNvPr>
            <p:cNvSpPr/>
            <p:nvPr/>
          </p:nvSpPr>
          <p:spPr>
            <a:xfrm>
              <a:off x="4827813" y="2534636"/>
              <a:ext cx="178504" cy="17850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1" name="Oval 20">
              <a:extLst>
                <a:ext uri="{FF2B5EF4-FFF2-40B4-BE49-F238E27FC236}">
                  <a16:creationId xmlns:a16="http://schemas.microsoft.com/office/drawing/2014/main" id="{2790B908-BCFE-FA4B-B5E3-36C62E088DE9}"/>
                </a:ext>
              </a:extLst>
            </p:cNvPr>
            <p:cNvSpPr/>
            <p:nvPr/>
          </p:nvSpPr>
          <p:spPr>
            <a:xfrm>
              <a:off x="5092508" y="2534636"/>
              <a:ext cx="178504" cy="178504"/>
            </a:xfrm>
            <a:prstGeom prst="ellipse">
              <a:avLst/>
            </a:prstGeom>
            <a:solidFill>
              <a:schemeClr val="accent4">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3" name="Oval 22">
              <a:extLst>
                <a:ext uri="{FF2B5EF4-FFF2-40B4-BE49-F238E27FC236}">
                  <a16:creationId xmlns:a16="http://schemas.microsoft.com/office/drawing/2014/main" id="{C96D4A9D-D054-044B-8920-BE06A68ED267}"/>
                </a:ext>
              </a:extLst>
            </p:cNvPr>
            <p:cNvSpPr/>
            <p:nvPr/>
          </p:nvSpPr>
          <p:spPr>
            <a:xfrm>
              <a:off x="5369234" y="2534636"/>
              <a:ext cx="178504" cy="17850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N" dirty="0"/>
            </a:p>
          </p:txBody>
        </p:sp>
        <p:sp>
          <p:nvSpPr>
            <p:cNvPr id="24" name="Oval 23">
              <a:extLst>
                <a:ext uri="{FF2B5EF4-FFF2-40B4-BE49-F238E27FC236}">
                  <a16:creationId xmlns:a16="http://schemas.microsoft.com/office/drawing/2014/main" id="{843643B7-9DFD-8C46-881C-69B3D67CA91A}"/>
                </a:ext>
              </a:extLst>
            </p:cNvPr>
            <p:cNvSpPr/>
            <p:nvPr/>
          </p:nvSpPr>
          <p:spPr>
            <a:xfrm>
              <a:off x="5645960" y="2534636"/>
              <a:ext cx="178504" cy="17850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N" dirty="0"/>
            </a:p>
          </p:txBody>
        </p:sp>
      </p:grpSp>
      <p:pic>
        <p:nvPicPr>
          <p:cNvPr id="13" name="Image 12">
            <a:extLst>
              <a:ext uri="{FF2B5EF4-FFF2-40B4-BE49-F238E27FC236}">
                <a16:creationId xmlns:a16="http://schemas.microsoft.com/office/drawing/2014/main" id="{95C77E16-5021-4D82-90EB-C4038A381B75}"/>
              </a:ext>
            </a:extLst>
          </p:cNvPr>
          <p:cNvPicPr>
            <a:picLocks noChangeAspect="1"/>
          </p:cNvPicPr>
          <p:nvPr userDrawn="1"/>
        </p:nvPicPr>
        <p:blipFill>
          <a:blip r:embed="rId2"/>
          <a:srcRect/>
          <a:stretch/>
        </p:blipFill>
        <p:spPr>
          <a:xfrm>
            <a:off x="468803" y="6409697"/>
            <a:ext cx="1329913" cy="302253"/>
          </a:xfrm>
          <a:prstGeom prst="rect">
            <a:avLst/>
          </a:prstGeom>
        </p:spPr>
      </p:pic>
    </p:spTree>
    <p:extLst>
      <p:ext uri="{BB962C8B-B14F-4D97-AF65-F5344CB8AC3E}">
        <p14:creationId xmlns:p14="http://schemas.microsoft.com/office/powerpoint/2010/main" val="1229935830"/>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Diapositive de titre">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F0C7F772-E2DA-4B13-AC2E-28A0EE6D8465}"/>
              </a:ext>
            </a:extLst>
          </p:cNvPr>
          <p:cNvSpPr>
            <a:spLocks noGrp="1"/>
          </p:cNvSpPr>
          <p:nvPr>
            <p:ph type="pic" sz="quarter" idx="13"/>
          </p:nvPr>
        </p:nvSpPr>
        <p:spPr>
          <a:xfrm>
            <a:off x="0" y="-18029"/>
            <a:ext cx="5178863" cy="6858000"/>
          </a:xfrm>
          <a:solidFill>
            <a:schemeClr val="bg2"/>
          </a:solidFill>
        </p:spPr>
        <p:txBody>
          <a:bodyPr anchor="ctr"/>
          <a:lstStyle>
            <a:lvl1pPr marL="0" indent="0" algn="ctr">
              <a:buNone/>
              <a:defRPr/>
            </a:lvl1pPr>
          </a:lstStyle>
          <a:p>
            <a:r>
              <a:rPr lang="fr-FR"/>
              <a:t>Cliquez sur l'icône pour ajouter une image</a:t>
            </a:r>
            <a:endParaRPr lang="en-IN" dirty="0"/>
          </a:p>
        </p:txBody>
      </p:sp>
      <p:sp>
        <p:nvSpPr>
          <p:cNvPr id="6" name="Rectangle 5">
            <a:extLst>
              <a:ext uri="{FF2B5EF4-FFF2-40B4-BE49-F238E27FC236}">
                <a16:creationId xmlns:a16="http://schemas.microsoft.com/office/drawing/2014/main" id="{89265DBA-D7A5-46C3-9377-C43821BBFDBD}"/>
              </a:ext>
            </a:extLst>
          </p:cNvPr>
          <p:cNvSpPr/>
          <p:nvPr userDrawn="1"/>
        </p:nvSpPr>
        <p:spPr>
          <a:xfrm>
            <a:off x="5375827" y="0"/>
            <a:ext cx="681617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9" name="Rectangle 18">
            <a:extLst>
              <a:ext uri="{FF2B5EF4-FFF2-40B4-BE49-F238E27FC236}">
                <a16:creationId xmlns:a16="http://schemas.microsoft.com/office/drawing/2014/main" id="{2D77A692-DD03-4D2E-9D3C-F1DBEAE5E1F8}"/>
              </a:ext>
            </a:extLst>
          </p:cNvPr>
          <p:cNvSpPr/>
          <p:nvPr userDrawn="1"/>
        </p:nvSpPr>
        <p:spPr>
          <a:xfrm>
            <a:off x="5266771" y="0"/>
            <a:ext cx="120527"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Rectangle 17">
            <a:extLst>
              <a:ext uri="{FF2B5EF4-FFF2-40B4-BE49-F238E27FC236}">
                <a16:creationId xmlns:a16="http://schemas.microsoft.com/office/drawing/2014/main" id="{7896FFB6-B63F-454C-ABF2-0942D74A46CB}"/>
              </a:ext>
            </a:extLst>
          </p:cNvPr>
          <p:cNvSpPr/>
          <p:nvPr userDrawn="1"/>
        </p:nvSpPr>
        <p:spPr>
          <a:xfrm>
            <a:off x="5187216" y="0"/>
            <a:ext cx="130818"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6773A214-D34C-4C4D-969A-CEE451C8DF25}"/>
              </a:ext>
            </a:extLst>
          </p:cNvPr>
          <p:cNvSpPr/>
          <p:nvPr userDrawn="1"/>
        </p:nvSpPr>
        <p:spPr>
          <a:xfrm>
            <a:off x="5178863" y="0"/>
            <a:ext cx="7955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le 1">
            <a:extLst>
              <a:ext uri="{FF2B5EF4-FFF2-40B4-BE49-F238E27FC236}">
                <a16:creationId xmlns:a16="http://schemas.microsoft.com/office/drawing/2014/main" id="{108582E5-8FA2-4056-805F-EF36F7066893}"/>
              </a:ext>
            </a:extLst>
          </p:cNvPr>
          <p:cNvSpPr>
            <a:spLocks noGrp="1"/>
          </p:cNvSpPr>
          <p:nvPr>
            <p:ph type="ctrTitle" hasCustomPrompt="1"/>
          </p:nvPr>
        </p:nvSpPr>
        <p:spPr>
          <a:xfrm>
            <a:off x="5534600" y="2598283"/>
            <a:ext cx="6317248" cy="1350833"/>
          </a:xfrm>
        </p:spPr>
        <p:txBody>
          <a:bodyPr anchor="b">
            <a:normAutofit/>
          </a:bodyPr>
          <a:lstStyle>
            <a:lvl1pPr algn="l">
              <a:defRPr sz="3200" b="1" cap="all" baseline="0">
                <a:solidFill>
                  <a:schemeClr val="tx1"/>
                </a:solidFill>
              </a:defRPr>
            </a:lvl1pPr>
          </a:lstStyle>
          <a:p>
            <a:r>
              <a:rPr lang="en-US" dirty="0"/>
              <a:t>Presentation title</a:t>
            </a:r>
            <a:endParaRPr lang="en-IN" dirty="0"/>
          </a:p>
        </p:txBody>
      </p:sp>
      <p:sp>
        <p:nvSpPr>
          <p:cNvPr id="3" name="Subtitle 2">
            <a:extLst>
              <a:ext uri="{FF2B5EF4-FFF2-40B4-BE49-F238E27FC236}">
                <a16:creationId xmlns:a16="http://schemas.microsoft.com/office/drawing/2014/main" id="{1C085D6F-874B-44F8-B241-51EF13CA9C8B}"/>
              </a:ext>
            </a:extLst>
          </p:cNvPr>
          <p:cNvSpPr>
            <a:spLocks noGrp="1"/>
          </p:cNvSpPr>
          <p:nvPr>
            <p:ph type="subTitle" idx="1"/>
          </p:nvPr>
        </p:nvSpPr>
        <p:spPr>
          <a:xfrm>
            <a:off x="5534600" y="3949117"/>
            <a:ext cx="6317249" cy="365125"/>
          </a:xfrm>
        </p:spPr>
        <p:txBody>
          <a:bodyPr lIns="0">
            <a:normAutofit/>
          </a:bodyPr>
          <a:lstStyle>
            <a:lvl1pPr marL="0" indent="0" algn="l">
              <a:buNone/>
              <a:defRPr sz="1400" b="0" cap="all"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Modifiez le style des sous-titres du masque</a:t>
            </a:r>
            <a:endParaRPr lang="en-IN" dirty="0"/>
          </a:p>
        </p:txBody>
      </p:sp>
      <p:cxnSp>
        <p:nvCxnSpPr>
          <p:cNvPr id="7" name="Straight Connector 6">
            <a:extLst>
              <a:ext uri="{FF2B5EF4-FFF2-40B4-BE49-F238E27FC236}">
                <a16:creationId xmlns:a16="http://schemas.microsoft.com/office/drawing/2014/main" id="{64363625-95D4-4DF0-A1AA-D060728EC426}"/>
              </a:ext>
            </a:extLst>
          </p:cNvPr>
          <p:cNvCxnSpPr>
            <a:cxnSpLocks/>
          </p:cNvCxnSpPr>
          <p:nvPr userDrawn="1"/>
        </p:nvCxnSpPr>
        <p:spPr>
          <a:xfrm>
            <a:off x="5652790" y="4632985"/>
            <a:ext cx="1488621"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ECBCF8A4-C2B4-4945-8D79-C9D46B7FBECB}"/>
              </a:ext>
            </a:extLst>
          </p:cNvPr>
          <p:cNvGrpSpPr/>
          <p:nvPr userDrawn="1"/>
        </p:nvGrpSpPr>
        <p:grpSpPr>
          <a:xfrm>
            <a:off x="5652790" y="2237742"/>
            <a:ext cx="748798" cy="134113"/>
            <a:chOff x="4827813" y="2534636"/>
            <a:chExt cx="996651" cy="178504"/>
          </a:xfrm>
        </p:grpSpPr>
        <p:sp>
          <p:nvSpPr>
            <p:cNvPr id="9" name="Oval 8">
              <a:extLst>
                <a:ext uri="{FF2B5EF4-FFF2-40B4-BE49-F238E27FC236}">
                  <a16:creationId xmlns:a16="http://schemas.microsoft.com/office/drawing/2014/main" id="{479C2256-8A0F-4625-86F0-FB439F3EAD4E}"/>
                </a:ext>
              </a:extLst>
            </p:cNvPr>
            <p:cNvSpPr/>
            <p:nvPr/>
          </p:nvSpPr>
          <p:spPr>
            <a:xfrm>
              <a:off x="4827813" y="2534636"/>
              <a:ext cx="178504" cy="17850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0" name="Oval 9">
              <a:extLst>
                <a:ext uri="{FF2B5EF4-FFF2-40B4-BE49-F238E27FC236}">
                  <a16:creationId xmlns:a16="http://schemas.microsoft.com/office/drawing/2014/main" id="{253CF488-6D31-4B63-A3C6-C4D838C23FCE}"/>
                </a:ext>
              </a:extLst>
            </p:cNvPr>
            <p:cNvSpPr/>
            <p:nvPr/>
          </p:nvSpPr>
          <p:spPr>
            <a:xfrm>
              <a:off x="5092508" y="2534636"/>
              <a:ext cx="178504" cy="178504"/>
            </a:xfrm>
            <a:prstGeom prst="ellipse">
              <a:avLst/>
            </a:prstGeom>
            <a:solidFill>
              <a:schemeClr val="accent4">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1" name="Oval 10">
              <a:extLst>
                <a:ext uri="{FF2B5EF4-FFF2-40B4-BE49-F238E27FC236}">
                  <a16:creationId xmlns:a16="http://schemas.microsoft.com/office/drawing/2014/main" id="{E32985B6-7260-445A-A580-6993E0DEBFD9}"/>
                </a:ext>
              </a:extLst>
            </p:cNvPr>
            <p:cNvSpPr/>
            <p:nvPr/>
          </p:nvSpPr>
          <p:spPr>
            <a:xfrm>
              <a:off x="5369234" y="2534636"/>
              <a:ext cx="178504" cy="17850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N" dirty="0"/>
            </a:p>
          </p:txBody>
        </p:sp>
        <p:sp>
          <p:nvSpPr>
            <p:cNvPr id="12" name="Oval 11">
              <a:extLst>
                <a:ext uri="{FF2B5EF4-FFF2-40B4-BE49-F238E27FC236}">
                  <a16:creationId xmlns:a16="http://schemas.microsoft.com/office/drawing/2014/main" id="{3BC682E1-4E5D-4006-81EA-550DD98166E4}"/>
                </a:ext>
              </a:extLst>
            </p:cNvPr>
            <p:cNvSpPr/>
            <p:nvPr/>
          </p:nvSpPr>
          <p:spPr>
            <a:xfrm>
              <a:off x="5645960" y="2534636"/>
              <a:ext cx="178504" cy="17850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N" dirty="0"/>
            </a:p>
          </p:txBody>
        </p:sp>
      </p:grpSp>
      <p:sp>
        <p:nvSpPr>
          <p:cNvPr id="15" name="Oval 14">
            <a:extLst>
              <a:ext uri="{FF2B5EF4-FFF2-40B4-BE49-F238E27FC236}">
                <a16:creationId xmlns:a16="http://schemas.microsoft.com/office/drawing/2014/main" id="{47953C80-71A5-4AA2-AEAD-21948D1AA6DC}"/>
              </a:ext>
            </a:extLst>
          </p:cNvPr>
          <p:cNvSpPr/>
          <p:nvPr userDrawn="1"/>
        </p:nvSpPr>
        <p:spPr>
          <a:xfrm>
            <a:off x="9490551" y="5359732"/>
            <a:ext cx="2429306" cy="2347353"/>
          </a:xfrm>
          <a:prstGeom prst="ellipse">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6" name="Oval 15">
            <a:extLst>
              <a:ext uri="{FF2B5EF4-FFF2-40B4-BE49-F238E27FC236}">
                <a16:creationId xmlns:a16="http://schemas.microsoft.com/office/drawing/2014/main" id="{9C4582D1-F710-4E2F-9868-CB89116D5932}"/>
              </a:ext>
            </a:extLst>
          </p:cNvPr>
          <p:cNvSpPr/>
          <p:nvPr userDrawn="1"/>
        </p:nvSpPr>
        <p:spPr>
          <a:xfrm>
            <a:off x="9290738" y="5087371"/>
            <a:ext cx="934040" cy="902530"/>
          </a:xfrm>
          <a:prstGeom prst="ellipse">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pic>
        <p:nvPicPr>
          <p:cNvPr id="17" name="Image 16">
            <a:extLst>
              <a:ext uri="{FF2B5EF4-FFF2-40B4-BE49-F238E27FC236}">
                <a16:creationId xmlns:a16="http://schemas.microsoft.com/office/drawing/2014/main" id="{5C62A85F-AF70-45CB-B9FD-C27FE2084179}"/>
              </a:ext>
            </a:extLst>
          </p:cNvPr>
          <p:cNvPicPr>
            <a:picLocks noChangeAspect="1"/>
          </p:cNvPicPr>
          <p:nvPr userDrawn="1"/>
        </p:nvPicPr>
        <p:blipFill>
          <a:blip r:embed="rId2"/>
          <a:srcRect/>
          <a:stretch/>
        </p:blipFill>
        <p:spPr>
          <a:xfrm>
            <a:off x="10484556" y="6419222"/>
            <a:ext cx="1329913" cy="302253"/>
          </a:xfrm>
          <a:prstGeom prst="rect">
            <a:avLst/>
          </a:prstGeom>
        </p:spPr>
      </p:pic>
      <p:sp>
        <p:nvSpPr>
          <p:cNvPr id="25" name="Picture Placeholder 13">
            <a:extLst>
              <a:ext uri="{FF2B5EF4-FFF2-40B4-BE49-F238E27FC236}">
                <a16:creationId xmlns:a16="http://schemas.microsoft.com/office/drawing/2014/main" id="{AC442F82-B864-4087-89D4-53BC569CC48C}"/>
              </a:ext>
            </a:extLst>
          </p:cNvPr>
          <p:cNvSpPr>
            <a:spLocks noGrp="1"/>
          </p:cNvSpPr>
          <p:nvPr>
            <p:ph type="pic" sz="quarter" idx="14"/>
          </p:nvPr>
        </p:nvSpPr>
        <p:spPr>
          <a:xfrm>
            <a:off x="152401" y="3657600"/>
            <a:ext cx="2349752" cy="3352800"/>
          </a:xfrm>
          <a:solidFill>
            <a:schemeClr val="bg2"/>
          </a:solidFill>
        </p:spPr>
        <p:txBody>
          <a:bodyPr anchor="ctr"/>
          <a:lstStyle>
            <a:lvl1pPr marL="0" indent="0" algn="ctr">
              <a:buNone/>
              <a:defRPr/>
            </a:lvl1pPr>
          </a:lstStyle>
          <a:p>
            <a:r>
              <a:rPr lang="fr-FR"/>
              <a:t>Cliquez sur l'icône pour ajouter une image</a:t>
            </a:r>
            <a:endParaRPr lang="en-IN" dirty="0"/>
          </a:p>
        </p:txBody>
      </p:sp>
      <p:sp>
        <p:nvSpPr>
          <p:cNvPr id="26" name="Picture Placeholder 13">
            <a:extLst>
              <a:ext uri="{FF2B5EF4-FFF2-40B4-BE49-F238E27FC236}">
                <a16:creationId xmlns:a16="http://schemas.microsoft.com/office/drawing/2014/main" id="{5A0CB35C-CDE6-4703-B94C-8B663F788D5F}"/>
              </a:ext>
            </a:extLst>
          </p:cNvPr>
          <p:cNvSpPr>
            <a:spLocks noGrp="1"/>
          </p:cNvSpPr>
          <p:nvPr>
            <p:ph type="pic" sz="quarter" idx="15"/>
          </p:nvPr>
        </p:nvSpPr>
        <p:spPr>
          <a:xfrm rot="20585690">
            <a:off x="2732994" y="4375227"/>
            <a:ext cx="2349752" cy="3352800"/>
          </a:xfrm>
          <a:solidFill>
            <a:schemeClr val="bg2"/>
          </a:solidFill>
        </p:spPr>
        <p:txBody>
          <a:bodyPr anchor="ctr"/>
          <a:lstStyle>
            <a:lvl1pPr marL="0" indent="0" algn="ctr">
              <a:buNone/>
              <a:defRPr/>
            </a:lvl1pPr>
          </a:lstStyle>
          <a:p>
            <a:r>
              <a:rPr lang="fr-FR"/>
              <a:t>Cliquez sur l'icône pour ajouter une image</a:t>
            </a:r>
            <a:endParaRPr lang="en-IN" dirty="0"/>
          </a:p>
        </p:txBody>
      </p:sp>
      <p:sp>
        <p:nvSpPr>
          <p:cNvPr id="27" name="Picture Placeholder 13">
            <a:extLst>
              <a:ext uri="{FF2B5EF4-FFF2-40B4-BE49-F238E27FC236}">
                <a16:creationId xmlns:a16="http://schemas.microsoft.com/office/drawing/2014/main" id="{F856F4BC-BF03-4914-8806-8432D737D1BB}"/>
              </a:ext>
            </a:extLst>
          </p:cNvPr>
          <p:cNvSpPr>
            <a:spLocks noGrp="1"/>
          </p:cNvSpPr>
          <p:nvPr>
            <p:ph type="pic" sz="quarter" idx="16"/>
          </p:nvPr>
        </p:nvSpPr>
        <p:spPr>
          <a:xfrm rot="790129">
            <a:off x="-724581" y="5000809"/>
            <a:ext cx="2349752" cy="3352800"/>
          </a:xfrm>
          <a:solidFill>
            <a:schemeClr val="bg2"/>
          </a:solidFill>
        </p:spPr>
        <p:txBody>
          <a:bodyPr anchor="ctr"/>
          <a:lstStyle>
            <a:lvl1pPr marL="0" indent="0" algn="ctr">
              <a:buNone/>
              <a:defRPr/>
            </a:lvl1pPr>
          </a:lstStyle>
          <a:p>
            <a:r>
              <a:rPr lang="fr-FR"/>
              <a:t>Cliquez sur l'icône pour ajouter une image</a:t>
            </a:r>
            <a:endParaRPr lang="en-IN" dirty="0"/>
          </a:p>
        </p:txBody>
      </p:sp>
    </p:spTree>
    <p:extLst>
      <p:ext uri="{BB962C8B-B14F-4D97-AF65-F5344CB8AC3E}">
        <p14:creationId xmlns:p14="http://schemas.microsoft.com/office/powerpoint/2010/main" val="42588958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48527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Vide">
    <p:spTree>
      <p:nvGrpSpPr>
        <p:cNvPr id="1" name=""/>
        <p:cNvGrpSpPr/>
        <p:nvPr/>
      </p:nvGrpSpPr>
      <p:grpSpPr>
        <a:xfrm>
          <a:off x="0" y="0"/>
          <a:ext cx="0" cy="0"/>
          <a:chOff x="0" y="0"/>
          <a:chExt cx="0" cy="0"/>
        </a:xfrm>
      </p:grpSpPr>
      <p:sp>
        <p:nvSpPr>
          <p:cNvPr id="10" name="Slide Number Placeholder 5">
            <a:extLst>
              <a:ext uri="{FF2B5EF4-FFF2-40B4-BE49-F238E27FC236}">
                <a16:creationId xmlns:a16="http://schemas.microsoft.com/office/drawing/2014/main" id="{99564622-96D9-48C4-BB60-87F3F7C8E122}"/>
              </a:ext>
            </a:extLst>
          </p:cNvPr>
          <p:cNvSpPr>
            <a:spLocks noGrp="1"/>
          </p:cNvSpPr>
          <p:nvPr>
            <p:ph type="sldNum" sz="quarter" idx="12"/>
          </p:nvPr>
        </p:nvSpPr>
        <p:spPr>
          <a:xfrm>
            <a:off x="9085384" y="6463207"/>
            <a:ext cx="2743200" cy="249385"/>
          </a:xfrm>
        </p:spPr>
        <p:txBody>
          <a:bodyPr/>
          <a:lstStyle>
            <a:lvl1pPr algn="r">
              <a:defRPr sz="900">
                <a:solidFill>
                  <a:schemeClr val="accent3"/>
                </a:solidFill>
              </a:defRPr>
            </a:lvl1pPr>
          </a:lstStyle>
          <a:p>
            <a:endParaRPr lang="en-IN" dirty="0"/>
          </a:p>
        </p:txBody>
      </p:sp>
      <p:pic>
        <p:nvPicPr>
          <p:cNvPr id="4" name="Image 3">
            <a:extLst>
              <a:ext uri="{FF2B5EF4-FFF2-40B4-BE49-F238E27FC236}">
                <a16:creationId xmlns:a16="http://schemas.microsoft.com/office/drawing/2014/main" id="{DD7D9FBD-5686-48F9-8ACE-BA78A39057E3}"/>
              </a:ext>
            </a:extLst>
          </p:cNvPr>
          <p:cNvPicPr>
            <a:picLocks noChangeAspect="1"/>
          </p:cNvPicPr>
          <p:nvPr userDrawn="1"/>
        </p:nvPicPr>
        <p:blipFill>
          <a:blip r:embed="rId2"/>
          <a:srcRect/>
          <a:stretch/>
        </p:blipFill>
        <p:spPr>
          <a:xfrm>
            <a:off x="468803" y="6409697"/>
            <a:ext cx="1329913" cy="302253"/>
          </a:xfrm>
          <a:prstGeom prst="rect">
            <a:avLst/>
          </a:prstGeom>
        </p:spPr>
      </p:pic>
      <p:sp>
        <p:nvSpPr>
          <p:cNvPr id="5" name="Oval 16">
            <a:extLst>
              <a:ext uri="{FF2B5EF4-FFF2-40B4-BE49-F238E27FC236}">
                <a16:creationId xmlns:a16="http://schemas.microsoft.com/office/drawing/2014/main" id="{31717210-D330-4CF6-AD4D-9AF897C47B02}"/>
              </a:ext>
            </a:extLst>
          </p:cNvPr>
          <p:cNvSpPr/>
          <p:nvPr userDrawn="1"/>
        </p:nvSpPr>
        <p:spPr>
          <a:xfrm>
            <a:off x="10039330" y="896815"/>
            <a:ext cx="3298372" cy="3298372"/>
          </a:xfrm>
          <a:prstGeom prst="ellipse">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6" name="Oval 17">
            <a:extLst>
              <a:ext uri="{FF2B5EF4-FFF2-40B4-BE49-F238E27FC236}">
                <a16:creationId xmlns:a16="http://schemas.microsoft.com/office/drawing/2014/main" id="{F4532D0E-4C5D-4162-8C6F-B306FA36798D}"/>
              </a:ext>
            </a:extLst>
          </p:cNvPr>
          <p:cNvSpPr/>
          <p:nvPr userDrawn="1"/>
        </p:nvSpPr>
        <p:spPr>
          <a:xfrm>
            <a:off x="9720923" y="672411"/>
            <a:ext cx="1268186" cy="1268186"/>
          </a:xfrm>
          <a:prstGeom prst="ellipse">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Tree>
    <p:extLst>
      <p:ext uri="{BB962C8B-B14F-4D97-AF65-F5344CB8AC3E}">
        <p14:creationId xmlns:p14="http://schemas.microsoft.com/office/powerpoint/2010/main" val="1181537114"/>
      </p:ext>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3CABAC-B403-4354-A27F-4C38B08C1D3F}"/>
              </a:ext>
            </a:extLst>
          </p:cNvPr>
          <p:cNvSpPr>
            <a:spLocks noGrp="1"/>
          </p:cNvSpPr>
          <p:nvPr>
            <p:ph type="title" hasCustomPrompt="1"/>
          </p:nvPr>
        </p:nvSpPr>
        <p:spPr>
          <a:xfrm>
            <a:off x="4712885" y="2704121"/>
            <a:ext cx="6556248" cy="750278"/>
          </a:xfrm>
        </p:spPr>
        <p:txBody>
          <a:bodyPr/>
          <a:lstStyle>
            <a:lvl1pPr>
              <a:defRPr lang="en-US" sz="4800" b="1" kern="1200" cap="all" baseline="0" smtClean="0">
                <a:solidFill>
                  <a:schemeClr val="tx1"/>
                </a:solidFill>
                <a:latin typeface="+mn-lt"/>
                <a:ea typeface="+mn-ea"/>
                <a:cs typeface="+mn-cs"/>
              </a:defRPr>
            </a:lvl1pPr>
          </a:lstStyle>
          <a:p>
            <a:r>
              <a:rPr lang="en-US" dirty="0"/>
              <a:t>Thank You</a:t>
            </a:r>
          </a:p>
        </p:txBody>
      </p:sp>
      <p:sp>
        <p:nvSpPr>
          <p:cNvPr id="4" name="Date Placeholder 3">
            <a:extLst>
              <a:ext uri="{FF2B5EF4-FFF2-40B4-BE49-F238E27FC236}">
                <a16:creationId xmlns:a16="http://schemas.microsoft.com/office/drawing/2014/main" id="{ABDE5D2F-535D-4D7C-9BE1-84BFEC7A6547}"/>
              </a:ext>
            </a:extLst>
          </p:cNvPr>
          <p:cNvSpPr>
            <a:spLocks noGrp="1"/>
          </p:cNvSpPr>
          <p:nvPr>
            <p:ph type="dt" sz="half" idx="10"/>
          </p:nvPr>
        </p:nvSpPr>
        <p:spPr>
          <a:xfrm>
            <a:off x="838200" y="6356350"/>
            <a:ext cx="2743200" cy="365125"/>
          </a:xfrm>
          <a:prstGeom prst="rect">
            <a:avLst/>
          </a:prstGeom>
        </p:spPr>
        <p:txBody>
          <a:bodyPr/>
          <a:lstStyle/>
          <a:p>
            <a:fld id="{C1F93407-1483-4B80-86DE-DAE1D4D89093}" type="datetimeFigureOut">
              <a:rPr lang="en-IN" smtClean="0"/>
              <a:t>06-08-2020</a:t>
            </a:fld>
            <a:endParaRPr lang="en-IN" dirty="0"/>
          </a:p>
        </p:txBody>
      </p:sp>
      <p:cxnSp>
        <p:nvCxnSpPr>
          <p:cNvPr id="7" name="Straight Connector 6">
            <a:extLst>
              <a:ext uri="{FF2B5EF4-FFF2-40B4-BE49-F238E27FC236}">
                <a16:creationId xmlns:a16="http://schemas.microsoft.com/office/drawing/2014/main" id="{64363625-95D4-4DF0-A1AA-D060728EC426}"/>
              </a:ext>
            </a:extLst>
          </p:cNvPr>
          <p:cNvCxnSpPr>
            <a:cxnSpLocks/>
          </p:cNvCxnSpPr>
          <p:nvPr userDrawn="1"/>
        </p:nvCxnSpPr>
        <p:spPr>
          <a:xfrm>
            <a:off x="4827813" y="3760408"/>
            <a:ext cx="1488621"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Picture Placeholder 13">
            <a:extLst>
              <a:ext uri="{FF2B5EF4-FFF2-40B4-BE49-F238E27FC236}">
                <a16:creationId xmlns:a16="http://schemas.microsoft.com/office/drawing/2014/main" id="{F0C7F772-E2DA-4B13-AC2E-28A0EE6D8465}"/>
              </a:ext>
            </a:extLst>
          </p:cNvPr>
          <p:cNvSpPr>
            <a:spLocks noGrp="1"/>
          </p:cNvSpPr>
          <p:nvPr>
            <p:ph type="pic" sz="quarter" idx="13"/>
          </p:nvPr>
        </p:nvSpPr>
        <p:spPr>
          <a:xfrm>
            <a:off x="0" y="1"/>
            <a:ext cx="4424363" cy="6858000"/>
          </a:xfrm>
          <a:solidFill>
            <a:schemeClr val="bg2"/>
          </a:solidFill>
        </p:spPr>
        <p:txBody>
          <a:bodyPr anchor="ctr"/>
          <a:lstStyle>
            <a:lvl1pPr marL="0" indent="0" algn="ctr">
              <a:buNone/>
              <a:defRPr/>
            </a:lvl1pPr>
          </a:lstStyle>
          <a:p>
            <a:r>
              <a:rPr lang="fr-FR"/>
              <a:t>Cliquez sur l'icône pour ajouter une image</a:t>
            </a:r>
            <a:endParaRPr lang="en-IN" dirty="0"/>
          </a:p>
        </p:txBody>
      </p:sp>
      <p:sp>
        <p:nvSpPr>
          <p:cNvPr id="15" name="Oval 14">
            <a:extLst>
              <a:ext uri="{FF2B5EF4-FFF2-40B4-BE49-F238E27FC236}">
                <a16:creationId xmlns:a16="http://schemas.microsoft.com/office/drawing/2014/main" id="{47953C80-71A5-4AA2-AEAD-21948D1AA6DC}"/>
              </a:ext>
            </a:extLst>
          </p:cNvPr>
          <p:cNvSpPr/>
          <p:nvPr userDrawn="1"/>
        </p:nvSpPr>
        <p:spPr>
          <a:xfrm>
            <a:off x="8621485" y="4408714"/>
            <a:ext cx="3298372" cy="3298372"/>
          </a:xfrm>
          <a:prstGeom prst="ellipse">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6" name="Oval 15">
            <a:extLst>
              <a:ext uri="{FF2B5EF4-FFF2-40B4-BE49-F238E27FC236}">
                <a16:creationId xmlns:a16="http://schemas.microsoft.com/office/drawing/2014/main" id="{9C4582D1-F710-4E2F-9868-CB89116D5932}"/>
              </a:ext>
            </a:extLst>
          </p:cNvPr>
          <p:cNvSpPr/>
          <p:nvPr userDrawn="1"/>
        </p:nvSpPr>
        <p:spPr>
          <a:xfrm>
            <a:off x="8303078" y="4184310"/>
            <a:ext cx="1268186" cy="1268186"/>
          </a:xfrm>
          <a:prstGeom prst="ellipse">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pic>
        <p:nvPicPr>
          <p:cNvPr id="23" name="Graphic 22" descr="Envelope">
            <a:extLst>
              <a:ext uri="{FF2B5EF4-FFF2-40B4-BE49-F238E27FC236}">
                <a16:creationId xmlns:a16="http://schemas.microsoft.com/office/drawing/2014/main" id="{3C32C7E5-809C-4E12-8962-1B868951E67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34803" y="4029040"/>
            <a:ext cx="469232" cy="469232"/>
          </a:xfrm>
          <a:prstGeom prst="rect">
            <a:avLst/>
          </a:prstGeom>
        </p:spPr>
      </p:pic>
      <p:sp>
        <p:nvSpPr>
          <p:cNvPr id="34" name="Subtitle 2">
            <a:extLst>
              <a:ext uri="{FF2B5EF4-FFF2-40B4-BE49-F238E27FC236}">
                <a16:creationId xmlns:a16="http://schemas.microsoft.com/office/drawing/2014/main" id="{31AD270F-1692-4526-B979-6B5945A20D90}"/>
              </a:ext>
            </a:extLst>
          </p:cNvPr>
          <p:cNvSpPr>
            <a:spLocks noGrp="1"/>
          </p:cNvSpPr>
          <p:nvPr>
            <p:ph type="subTitle" idx="1"/>
          </p:nvPr>
        </p:nvSpPr>
        <p:spPr>
          <a:xfrm>
            <a:off x="5406809" y="4126311"/>
            <a:ext cx="3640478" cy="433938"/>
          </a:xfrm>
        </p:spPr>
        <p:txBody>
          <a:bodyPr>
            <a:normAutofit/>
          </a:bodyPr>
          <a:lstStyle>
            <a:lvl1pPr marL="0" indent="0" algn="l">
              <a:buNone/>
              <a:defRPr sz="1800" b="0" cap="none"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IN" dirty="0"/>
          </a:p>
        </p:txBody>
      </p:sp>
      <p:sp>
        <p:nvSpPr>
          <p:cNvPr id="39" name="Content Placeholder 38">
            <a:extLst>
              <a:ext uri="{FF2B5EF4-FFF2-40B4-BE49-F238E27FC236}">
                <a16:creationId xmlns:a16="http://schemas.microsoft.com/office/drawing/2014/main" id="{382940E6-7963-411F-B35A-57121171A988}"/>
              </a:ext>
            </a:extLst>
          </p:cNvPr>
          <p:cNvSpPr>
            <a:spLocks noGrp="1"/>
          </p:cNvSpPr>
          <p:nvPr>
            <p:ph sz="quarter" idx="15"/>
          </p:nvPr>
        </p:nvSpPr>
        <p:spPr>
          <a:xfrm>
            <a:off x="5408614" y="4836222"/>
            <a:ext cx="3638674" cy="453938"/>
          </a:xfrm>
        </p:spPr>
        <p:txBody>
          <a:bodyPr vert="horz" lIns="91440" tIns="45720" rIns="91440" bIns="45720" rtlCol="0">
            <a:normAutofit/>
          </a:bodyPr>
          <a:lstStyle>
            <a:lvl1pPr marL="0" indent="0">
              <a:buNone/>
              <a:defRPr lang="en-US" sz="1800" b="0" cap="none" baseline="0" dirty="0" smtClean="0"/>
            </a:lvl1pPr>
            <a:lvl2pPr>
              <a:defRPr lang="en-US" sz="2000" dirty="0" smtClean="0"/>
            </a:lvl2pPr>
            <a:lvl3pPr>
              <a:defRPr lang="en-US" sz="1800" dirty="0" smtClean="0"/>
            </a:lvl3pPr>
            <a:lvl4pPr>
              <a:defRPr lang="en-US" sz="1600" dirty="0" smtClean="0"/>
            </a:lvl4pPr>
            <a:lvl5pPr>
              <a:defRPr lang="en-IN" sz="1600" dirty="0"/>
            </a:lvl5pPr>
          </a:lstStyle>
          <a:p>
            <a:pPr marL="228600" lvl="0" indent="-228600"/>
            <a:r>
              <a:rPr lang="fr-FR"/>
              <a:t>Modifier les styles du texte du masque</a:t>
            </a:r>
          </a:p>
        </p:txBody>
      </p:sp>
      <p:grpSp>
        <p:nvGrpSpPr>
          <p:cNvPr id="20" name="Group 19">
            <a:extLst>
              <a:ext uri="{FF2B5EF4-FFF2-40B4-BE49-F238E27FC236}">
                <a16:creationId xmlns:a16="http://schemas.microsoft.com/office/drawing/2014/main" id="{1F8FC2D7-B114-3444-8684-995FC4D6D459}"/>
              </a:ext>
            </a:extLst>
          </p:cNvPr>
          <p:cNvGrpSpPr/>
          <p:nvPr userDrawn="1"/>
        </p:nvGrpSpPr>
        <p:grpSpPr>
          <a:xfrm>
            <a:off x="4793474" y="2475187"/>
            <a:ext cx="748798" cy="134113"/>
            <a:chOff x="4827813" y="2534636"/>
            <a:chExt cx="996651" cy="178504"/>
          </a:xfrm>
        </p:grpSpPr>
        <p:sp>
          <p:nvSpPr>
            <p:cNvPr id="21" name="Oval 20">
              <a:extLst>
                <a:ext uri="{FF2B5EF4-FFF2-40B4-BE49-F238E27FC236}">
                  <a16:creationId xmlns:a16="http://schemas.microsoft.com/office/drawing/2014/main" id="{CEE45073-ED8E-0544-85FA-9AF5A478417E}"/>
                </a:ext>
              </a:extLst>
            </p:cNvPr>
            <p:cNvSpPr/>
            <p:nvPr/>
          </p:nvSpPr>
          <p:spPr>
            <a:xfrm>
              <a:off x="4827813" y="2534636"/>
              <a:ext cx="178504" cy="17850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2" name="Oval 21">
              <a:extLst>
                <a:ext uri="{FF2B5EF4-FFF2-40B4-BE49-F238E27FC236}">
                  <a16:creationId xmlns:a16="http://schemas.microsoft.com/office/drawing/2014/main" id="{B8BAF06E-A8A8-484C-8F6C-E42EDC46BBCB}"/>
                </a:ext>
              </a:extLst>
            </p:cNvPr>
            <p:cNvSpPr/>
            <p:nvPr/>
          </p:nvSpPr>
          <p:spPr>
            <a:xfrm>
              <a:off x="5092508" y="2534636"/>
              <a:ext cx="178504" cy="178504"/>
            </a:xfrm>
            <a:prstGeom prst="ellipse">
              <a:avLst/>
            </a:prstGeom>
            <a:solidFill>
              <a:schemeClr val="accent4">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4" name="Oval 23">
              <a:extLst>
                <a:ext uri="{FF2B5EF4-FFF2-40B4-BE49-F238E27FC236}">
                  <a16:creationId xmlns:a16="http://schemas.microsoft.com/office/drawing/2014/main" id="{586EB62D-13C7-6E43-9D98-B706D2B9ADDF}"/>
                </a:ext>
              </a:extLst>
            </p:cNvPr>
            <p:cNvSpPr/>
            <p:nvPr/>
          </p:nvSpPr>
          <p:spPr>
            <a:xfrm>
              <a:off x="5369234" y="2534636"/>
              <a:ext cx="178504" cy="17850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N" dirty="0"/>
            </a:p>
          </p:txBody>
        </p:sp>
        <p:sp>
          <p:nvSpPr>
            <p:cNvPr id="26" name="Oval 25">
              <a:extLst>
                <a:ext uri="{FF2B5EF4-FFF2-40B4-BE49-F238E27FC236}">
                  <a16:creationId xmlns:a16="http://schemas.microsoft.com/office/drawing/2014/main" id="{35CF3453-ED5A-024D-8815-C08EFA13D1A6}"/>
                </a:ext>
              </a:extLst>
            </p:cNvPr>
            <p:cNvSpPr/>
            <p:nvPr/>
          </p:nvSpPr>
          <p:spPr>
            <a:xfrm>
              <a:off x="5645960" y="2534636"/>
              <a:ext cx="178504" cy="17850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N" dirty="0"/>
            </a:p>
          </p:txBody>
        </p:sp>
      </p:grpSp>
      <p:pic>
        <p:nvPicPr>
          <p:cNvPr id="3" name="Graphic 2" descr="Link">
            <a:extLst>
              <a:ext uri="{FF2B5EF4-FFF2-40B4-BE49-F238E27FC236}">
                <a16:creationId xmlns:a16="http://schemas.microsoft.com/office/drawing/2014/main" id="{16E3F5A0-978F-8D46-BBFB-19A7F7883D93}"/>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787152" y="4809677"/>
            <a:ext cx="542081" cy="542081"/>
          </a:xfrm>
          <a:prstGeom prst="rect">
            <a:avLst/>
          </a:prstGeom>
        </p:spPr>
      </p:pic>
      <p:pic>
        <p:nvPicPr>
          <p:cNvPr id="18" name="Image 17">
            <a:extLst>
              <a:ext uri="{FF2B5EF4-FFF2-40B4-BE49-F238E27FC236}">
                <a16:creationId xmlns:a16="http://schemas.microsoft.com/office/drawing/2014/main" id="{DF760B3F-79D2-407C-9650-9DFAFFF713FD}"/>
              </a:ext>
            </a:extLst>
          </p:cNvPr>
          <p:cNvPicPr>
            <a:picLocks noChangeAspect="1"/>
          </p:cNvPicPr>
          <p:nvPr userDrawn="1"/>
        </p:nvPicPr>
        <p:blipFill>
          <a:blip r:embed="rId6"/>
          <a:srcRect/>
          <a:stretch/>
        </p:blipFill>
        <p:spPr>
          <a:xfrm>
            <a:off x="10484556" y="6419222"/>
            <a:ext cx="1329913" cy="302253"/>
          </a:xfrm>
          <a:prstGeom prst="rect">
            <a:avLst/>
          </a:prstGeom>
        </p:spPr>
      </p:pic>
    </p:spTree>
    <p:extLst>
      <p:ext uri="{BB962C8B-B14F-4D97-AF65-F5344CB8AC3E}">
        <p14:creationId xmlns:p14="http://schemas.microsoft.com/office/powerpoint/2010/main" val="26104813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 Content + Large Pho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C16441-0F1F-453B-BACF-543CEDE2AE72}"/>
              </a:ext>
            </a:extLst>
          </p:cNvPr>
          <p:cNvSpPr>
            <a:spLocks noGrp="1"/>
          </p:cNvSpPr>
          <p:nvPr>
            <p:ph type="title"/>
          </p:nvPr>
        </p:nvSpPr>
        <p:spPr>
          <a:xfrm>
            <a:off x="5908430" y="1046163"/>
            <a:ext cx="5445369" cy="1114784"/>
          </a:xfrm>
        </p:spPr>
        <p:txBody>
          <a:bodyPr lIns="0" tIns="0" rIns="0" bIns="0" anchor="b">
            <a:noAutofit/>
          </a:bodyPr>
          <a:lstStyle>
            <a:lvl1pPr>
              <a:defRPr sz="3200" b="1" cap="all" baseline="0"/>
            </a:lvl1pPr>
          </a:lstStyle>
          <a:p>
            <a:r>
              <a:rPr lang="fr-FR"/>
              <a:t>Modifiez le style du titre</a:t>
            </a:r>
            <a:endParaRPr lang="en-IN"/>
          </a:p>
        </p:txBody>
      </p:sp>
      <p:sp>
        <p:nvSpPr>
          <p:cNvPr id="3" name="Content Placeholder 2">
            <a:extLst>
              <a:ext uri="{FF2B5EF4-FFF2-40B4-BE49-F238E27FC236}">
                <a16:creationId xmlns:a16="http://schemas.microsoft.com/office/drawing/2014/main" id="{61EC9302-80D9-4A88-8591-DE2D4BA1F91A}"/>
              </a:ext>
            </a:extLst>
          </p:cNvPr>
          <p:cNvSpPr>
            <a:spLocks noGrp="1"/>
          </p:cNvSpPr>
          <p:nvPr>
            <p:ph idx="1"/>
          </p:nvPr>
        </p:nvSpPr>
        <p:spPr>
          <a:xfrm>
            <a:off x="5908430" y="2506662"/>
            <a:ext cx="5445370" cy="3454523"/>
          </a:xfrm>
        </p:spPr>
        <p:txBody>
          <a:bodyPr lIns="0" tIns="0" rIns="0" bIns="0">
            <a:noAutofit/>
          </a:bodyPr>
          <a:lstStyle>
            <a:lvl1pPr>
              <a:lnSpc>
                <a:spcPct val="100000"/>
              </a:lnSpc>
              <a:buClr>
                <a:schemeClr val="accent1"/>
              </a:buClr>
              <a:defRPr sz="1800"/>
            </a:lvl1pPr>
            <a:lvl2pPr>
              <a:lnSpc>
                <a:spcPct val="100000"/>
              </a:lnSpc>
              <a:buClr>
                <a:schemeClr val="accent1"/>
              </a:buClr>
              <a:defRPr sz="1600"/>
            </a:lvl2pPr>
            <a:lvl3pPr>
              <a:lnSpc>
                <a:spcPct val="100000"/>
              </a:lnSpc>
              <a:buClr>
                <a:schemeClr val="accent1"/>
              </a:buClr>
              <a:defRPr sz="1400"/>
            </a:lvl3pPr>
            <a:lvl4pPr>
              <a:lnSpc>
                <a:spcPct val="100000"/>
              </a:lnSpc>
              <a:buClr>
                <a:schemeClr val="accent1"/>
              </a:buClr>
              <a:defRPr sz="1200"/>
            </a:lvl4pPr>
            <a:lvl5pPr>
              <a:lnSpc>
                <a:spcPct val="100000"/>
              </a:lnSpc>
              <a:buClr>
                <a:schemeClr val="accent1"/>
              </a:buClr>
              <a:defRPr sz="1200"/>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IN" dirty="0"/>
          </a:p>
        </p:txBody>
      </p:sp>
      <p:sp>
        <p:nvSpPr>
          <p:cNvPr id="10" name="Picture Placeholder 9">
            <a:extLst>
              <a:ext uri="{FF2B5EF4-FFF2-40B4-BE49-F238E27FC236}">
                <a16:creationId xmlns:a16="http://schemas.microsoft.com/office/drawing/2014/main" id="{4502AABE-45EB-48A5-AD25-47BD8B79DF61}"/>
              </a:ext>
            </a:extLst>
          </p:cNvPr>
          <p:cNvSpPr>
            <a:spLocks noGrp="1"/>
          </p:cNvSpPr>
          <p:nvPr>
            <p:ph type="pic" sz="quarter" idx="15"/>
          </p:nvPr>
        </p:nvSpPr>
        <p:spPr>
          <a:xfrm>
            <a:off x="469045" y="0"/>
            <a:ext cx="5210175" cy="5961063"/>
          </a:xfrm>
          <a:solidFill>
            <a:schemeClr val="bg1">
              <a:lumMod val="85000"/>
            </a:schemeClr>
          </a:solidFill>
        </p:spPr>
        <p:txBody>
          <a:bodyPr anchor="ctr"/>
          <a:lstStyle>
            <a:lvl1pPr marL="0" indent="0" algn="ctr">
              <a:buNone/>
              <a:defRPr/>
            </a:lvl1pPr>
          </a:lstStyle>
          <a:p>
            <a:r>
              <a:rPr lang="fr-FR"/>
              <a:t>Cliquez sur l'icône pour ajouter une image</a:t>
            </a:r>
            <a:endParaRPr lang="en-IN" dirty="0"/>
          </a:p>
        </p:txBody>
      </p:sp>
      <p:cxnSp>
        <p:nvCxnSpPr>
          <p:cNvPr id="11" name="Straight Connector 10">
            <a:extLst>
              <a:ext uri="{FF2B5EF4-FFF2-40B4-BE49-F238E27FC236}">
                <a16:creationId xmlns:a16="http://schemas.microsoft.com/office/drawing/2014/main" id="{8888A4FD-81F4-4588-9E6D-70E57577D8BF}"/>
              </a:ext>
            </a:extLst>
          </p:cNvPr>
          <p:cNvCxnSpPr>
            <a:cxnSpLocks/>
          </p:cNvCxnSpPr>
          <p:nvPr userDrawn="1"/>
        </p:nvCxnSpPr>
        <p:spPr>
          <a:xfrm>
            <a:off x="5679220" y="2286312"/>
            <a:ext cx="1717831"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4CF1D2ED-7B25-4251-BF07-47FBAA534810}"/>
              </a:ext>
            </a:extLst>
          </p:cNvPr>
          <p:cNvGrpSpPr/>
          <p:nvPr userDrawn="1"/>
        </p:nvGrpSpPr>
        <p:grpSpPr>
          <a:xfrm>
            <a:off x="11079786" y="421045"/>
            <a:ext cx="748798" cy="134113"/>
            <a:chOff x="4827813" y="2534636"/>
            <a:chExt cx="996651" cy="178504"/>
          </a:xfrm>
        </p:grpSpPr>
        <p:sp>
          <p:nvSpPr>
            <p:cNvPr id="13" name="Oval 12">
              <a:extLst>
                <a:ext uri="{FF2B5EF4-FFF2-40B4-BE49-F238E27FC236}">
                  <a16:creationId xmlns:a16="http://schemas.microsoft.com/office/drawing/2014/main" id="{E397537E-DF51-4990-9447-2DAE98ABC683}"/>
                </a:ext>
              </a:extLst>
            </p:cNvPr>
            <p:cNvSpPr/>
            <p:nvPr/>
          </p:nvSpPr>
          <p:spPr>
            <a:xfrm>
              <a:off x="4827813" y="2534636"/>
              <a:ext cx="178504" cy="17850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4" name="Oval 13">
              <a:extLst>
                <a:ext uri="{FF2B5EF4-FFF2-40B4-BE49-F238E27FC236}">
                  <a16:creationId xmlns:a16="http://schemas.microsoft.com/office/drawing/2014/main" id="{3E99CAB5-81F4-4EA8-8B36-4A70C59861FD}"/>
                </a:ext>
              </a:extLst>
            </p:cNvPr>
            <p:cNvSpPr/>
            <p:nvPr/>
          </p:nvSpPr>
          <p:spPr>
            <a:xfrm>
              <a:off x="5092508" y="2534636"/>
              <a:ext cx="178504" cy="178504"/>
            </a:xfrm>
            <a:prstGeom prst="ellipse">
              <a:avLst/>
            </a:prstGeom>
            <a:solidFill>
              <a:schemeClr val="accent4">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5" name="Oval 14">
              <a:extLst>
                <a:ext uri="{FF2B5EF4-FFF2-40B4-BE49-F238E27FC236}">
                  <a16:creationId xmlns:a16="http://schemas.microsoft.com/office/drawing/2014/main" id="{16AADF9A-A507-4453-8CE3-3F78BB303FA4}"/>
                </a:ext>
              </a:extLst>
            </p:cNvPr>
            <p:cNvSpPr/>
            <p:nvPr/>
          </p:nvSpPr>
          <p:spPr>
            <a:xfrm>
              <a:off x="5369234" y="2534636"/>
              <a:ext cx="178504" cy="17850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N" dirty="0"/>
            </a:p>
          </p:txBody>
        </p:sp>
        <p:sp>
          <p:nvSpPr>
            <p:cNvPr id="16" name="Oval 15">
              <a:extLst>
                <a:ext uri="{FF2B5EF4-FFF2-40B4-BE49-F238E27FC236}">
                  <a16:creationId xmlns:a16="http://schemas.microsoft.com/office/drawing/2014/main" id="{C33AA69F-C4B8-479C-9F0F-69C184D0611F}"/>
                </a:ext>
              </a:extLst>
            </p:cNvPr>
            <p:cNvSpPr/>
            <p:nvPr/>
          </p:nvSpPr>
          <p:spPr>
            <a:xfrm>
              <a:off x="5645960" y="2534636"/>
              <a:ext cx="178504" cy="17850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N" dirty="0"/>
            </a:p>
          </p:txBody>
        </p:sp>
      </p:grpSp>
      <p:sp>
        <p:nvSpPr>
          <p:cNvPr id="17" name="Oval 16">
            <a:extLst>
              <a:ext uri="{FF2B5EF4-FFF2-40B4-BE49-F238E27FC236}">
                <a16:creationId xmlns:a16="http://schemas.microsoft.com/office/drawing/2014/main" id="{8725921A-0ED5-431E-899C-28A6920B5029}"/>
              </a:ext>
            </a:extLst>
          </p:cNvPr>
          <p:cNvSpPr/>
          <p:nvPr userDrawn="1"/>
        </p:nvSpPr>
        <p:spPr>
          <a:xfrm>
            <a:off x="10039330" y="896815"/>
            <a:ext cx="3298372" cy="3298372"/>
          </a:xfrm>
          <a:prstGeom prst="ellipse">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8" name="Oval 17">
            <a:extLst>
              <a:ext uri="{FF2B5EF4-FFF2-40B4-BE49-F238E27FC236}">
                <a16:creationId xmlns:a16="http://schemas.microsoft.com/office/drawing/2014/main" id="{EE8B169A-8A2F-4425-A9A1-1B828428B434}"/>
              </a:ext>
            </a:extLst>
          </p:cNvPr>
          <p:cNvSpPr/>
          <p:nvPr userDrawn="1"/>
        </p:nvSpPr>
        <p:spPr>
          <a:xfrm>
            <a:off x="9720923" y="672411"/>
            <a:ext cx="1268186" cy="1268186"/>
          </a:xfrm>
          <a:prstGeom prst="ellipse">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cxnSp>
        <p:nvCxnSpPr>
          <p:cNvPr id="20" name="Straight Connector 19">
            <a:extLst>
              <a:ext uri="{FF2B5EF4-FFF2-40B4-BE49-F238E27FC236}">
                <a16:creationId xmlns:a16="http://schemas.microsoft.com/office/drawing/2014/main" id="{43B45974-F6C7-40D3-9399-E05FA19C565E}"/>
              </a:ext>
            </a:extLst>
          </p:cNvPr>
          <p:cNvCxnSpPr>
            <a:cxnSpLocks/>
          </p:cNvCxnSpPr>
          <p:nvPr userDrawn="1"/>
        </p:nvCxnSpPr>
        <p:spPr>
          <a:xfrm>
            <a:off x="7508020" y="2286312"/>
            <a:ext cx="545734"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5" name="Image 4">
            <a:extLst>
              <a:ext uri="{FF2B5EF4-FFF2-40B4-BE49-F238E27FC236}">
                <a16:creationId xmlns:a16="http://schemas.microsoft.com/office/drawing/2014/main" id="{B2F95464-7B2F-488B-8241-C230D11346CC}"/>
              </a:ext>
            </a:extLst>
          </p:cNvPr>
          <p:cNvPicPr>
            <a:picLocks noChangeAspect="1"/>
          </p:cNvPicPr>
          <p:nvPr userDrawn="1"/>
        </p:nvPicPr>
        <p:blipFill>
          <a:blip r:embed="rId2"/>
          <a:srcRect/>
          <a:stretch/>
        </p:blipFill>
        <p:spPr>
          <a:xfrm>
            <a:off x="468803" y="6409697"/>
            <a:ext cx="1329913" cy="302253"/>
          </a:xfrm>
          <a:prstGeom prst="rect">
            <a:avLst/>
          </a:prstGeom>
        </p:spPr>
      </p:pic>
    </p:spTree>
    <p:extLst>
      <p:ext uri="{BB962C8B-B14F-4D97-AF65-F5344CB8AC3E}">
        <p14:creationId xmlns:p14="http://schemas.microsoft.com/office/powerpoint/2010/main" val="3510961304"/>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 Content + Three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C16441-0F1F-453B-BACF-543CEDE2AE72}"/>
              </a:ext>
            </a:extLst>
          </p:cNvPr>
          <p:cNvSpPr>
            <a:spLocks noGrp="1"/>
          </p:cNvSpPr>
          <p:nvPr>
            <p:ph type="title"/>
          </p:nvPr>
        </p:nvSpPr>
        <p:spPr>
          <a:xfrm>
            <a:off x="363416" y="1046163"/>
            <a:ext cx="5445369" cy="1114784"/>
          </a:xfrm>
        </p:spPr>
        <p:txBody>
          <a:bodyPr lIns="0" tIns="0" rIns="0" bIns="0" anchor="b">
            <a:noAutofit/>
          </a:bodyPr>
          <a:lstStyle>
            <a:lvl1pPr>
              <a:defRPr sz="3200" b="1" cap="all" baseline="0"/>
            </a:lvl1pPr>
          </a:lstStyle>
          <a:p>
            <a:r>
              <a:rPr lang="fr-FR"/>
              <a:t>Modifiez le style du titre</a:t>
            </a:r>
            <a:endParaRPr lang="en-IN" dirty="0"/>
          </a:p>
        </p:txBody>
      </p:sp>
      <p:sp>
        <p:nvSpPr>
          <p:cNvPr id="3" name="Content Placeholder 2">
            <a:extLst>
              <a:ext uri="{FF2B5EF4-FFF2-40B4-BE49-F238E27FC236}">
                <a16:creationId xmlns:a16="http://schemas.microsoft.com/office/drawing/2014/main" id="{61EC9302-80D9-4A88-8591-DE2D4BA1F91A}"/>
              </a:ext>
            </a:extLst>
          </p:cNvPr>
          <p:cNvSpPr>
            <a:spLocks noGrp="1"/>
          </p:cNvSpPr>
          <p:nvPr>
            <p:ph idx="1"/>
          </p:nvPr>
        </p:nvSpPr>
        <p:spPr>
          <a:xfrm>
            <a:off x="363416" y="2506662"/>
            <a:ext cx="5445370" cy="3454523"/>
          </a:xfrm>
        </p:spPr>
        <p:txBody>
          <a:bodyPr lIns="0" tIns="0" rIns="0" bIns="0">
            <a:noAutofit/>
          </a:bodyPr>
          <a:lstStyle>
            <a:lvl1pPr>
              <a:lnSpc>
                <a:spcPct val="100000"/>
              </a:lnSpc>
              <a:defRPr sz="1800"/>
            </a:lvl1pPr>
            <a:lvl2pPr>
              <a:lnSpc>
                <a:spcPct val="100000"/>
              </a:lnSpc>
              <a:defRPr sz="1600"/>
            </a:lvl2pPr>
            <a:lvl3pPr>
              <a:lnSpc>
                <a:spcPct val="100000"/>
              </a:lnSpc>
              <a:defRPr sz="1400"/>
            </a:lvl3pPr>
            <a:lvl4pPr>
              <a:lnSpc>
                <a:spcPct val="100000"/>
              </a:lnSpc>
              <a:defRPr sz="1200"/>
            </a:lvl4pPr>
            <a:lvl5pPr>
              <a:lnSpc>
                <a:spcPct val="100000"/>
              </a:lnSpc>
              <a:defRPr sz="1200"/>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IN" dirty="0"/>
          </a:p>
        </p:txBody>
      </p:sp>
      <p:sp>
        <p:nvSpPr>
          <p:cNvPr id="10" name="Picture Placeholder 9">
            <a:extLst>
              <a:ext uri="{FF2B5EF4-FFF2-40B4-BE49-F238E27FC236}">
                <a16:creationId xmlns:a16="http://schemas.microsoft.com/office/drawing/2014/main" id="{4502AABE-45EB-48A5-AD25-47BD8B79DF61}"/>
              </a:ext>
            </a:extLst>
          </p:cNvPr>
          <p:cNvSpPr>
            <a:spLocks noGrp="1"/>
          </p:cNvSpPr>
          <p:nvPr>
            <p:ph type="pic" sz="quarter" idx="15"/>
          </p:nvPr>
        </p:nvSpPr>
        <p:spPr>
          <a:xfrm>
            <a:off x="5919755" y="1"/>
            <a:ext cx="3430408" cy="4091942"/>
          </a:xfrm>
          <a:solidFill>
            <a:schemeClr val="bg1">
              <a:lumMod val="85000"/>
            </a:schemeClr>
          </a:solidFill>
        </p:spPr>
        <p:txBody>
          <a:bodyPr anchor="ctr"/>
          <a:lstStyle>
            <a:lvl1pPr marL="0" indent="0" algn="ctr">
              <a:buNone/>
              <a:defRPr/>
            </a:lvl1pPr>
          </a:lstStyle>
          <a:p>
            <a:r>
              <a:rPr lang="fr-FR"/>
              <a:t>Cliquez sur l'icône pour ajouter une image</a:t>
            </a:r>
            <a:endParaRPr lang="en-IN" dirty="0"/>
          </a:p>
        </p:txBody>
      </p:sp>
      <p:cxnSp>
        <p:nvCxnSpPr>
          <p:cNvPr id="11" name="Straight Connector 10">
            <a:extLst>
              <a:ext uri="{FF2B5EF4-FFF2-40B4-BE49-F238E27FC236}">
                <a16:creationId xmlns:a16="http://schemas.microsoft.com/office/drawing/2014/main" id="{8888A4FD-81F4-4588-9E6D-70E57577D8BF}"/>
              </a:ext>
            </a:extLst>
          </p:cNvPr>
          <p:cNvCxnSpPr>
            <a:cxnSpLocks/>
          </p:cNvCxnSpPr>
          <p:nvPr userDrawn="1"/>
        </p:nvCxnSpPr>
        <p:spPr>
          <a:xfrm>
            <a:off x="-24055" y="2286312"/>
            <a:ext cx="1717831"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4CF1D2ED-7B25-4251-BF07-47FBAA534810}"/>
              </a:ext>
            </a:extLst>
          </p:cNvPr>
          <p:cNvGrpSpPr/>
          <p:nvPr userDrawn="1"/>
        </p:nvGrpSpPr>
        <p:grpSpPr>
          <a:xfrm>
            <a:off x="363416" y="421045"/>
            <a:ext cx="748798" cy="134113"/>
            <a:chOff x="4827813" y="2534636"/>
            <a:chExt cx="996651" cy="178504"/>
          </a:xfrm>
        </p:grpSpPr>
        <p:sp>
          <p:nvSpPr>
            <p:cNvPr id="13" name="Oval 12">
              <a:extLst>
                <a:ext uri="{FF2B5EF4-FFF2-40B4-BE49-F238E27FC236}">
                  <a16:creationId xmlns:a16="http://schemas.microsoft.com/office/drawing/2014/main" id="{E397537E-DF51-4990-9447-2DAE98ABC683}"/>
                </a:ext>
              </a:extLst>
            </p:cNvPr>
            <p:cNvSpPr/>
            <p:nvPr/>
          </p:nvSpPr>
          <p:spPr>
            <a:xfrm>
              <a:off x="4827813" y="2534636"/>
              <a:ext cx="178504" cy="17850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4" name="Oval 13">
              <a:extLst>
                <a:ext uri="{FF2B5EF4-FFF2-40B4-BE49-F238E27FC236}">
                  <a16:creationId xmlns:a16="http://schemas.microsoft.com/office/drawing/2014/main" id="{3E99CAB5-81F4-4EA8-8B36-4A70C59861FD}"/>
                </a:ext>
              </a:extLst>
            </p:cNvPr>
            <p:cNvSpPr/>
            <p:nvPr/>
          </p:nvSpPr>
          <p:spPr>
            <a:xfrm>
              <a:off x="5092508" y="2534636"/>
              <a:ext cx="178504" cy="178504"/>
            </a:xfrm>
            <a:prstGeom prst="ellipse">
              <a:avLst/>
            </a:prstGeom>
            <a:solidFill>
              <a:schemeClr val="accent4">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5" name="Oval 14">
              <a:extLst>
                <a:ext uri="{FF2B5EF4-FFF2-40B4-BE49-F238E27FC236}">
                  <a16:creationId xmlns:a16="http://schemas.microsoft.com/office/drawing/2014/main" id="{16AADF9A-A507-4453-8CE3-3F78BB303FA4}"/>
                </a:ext>
              </a:extLst>
            </p:cNvPr>
            <p:cNvSpPr/>
            <p:nvPr/>
          </p:nvSpPr>
          <p:spPr>
            <a:xfrm>
              <a:off x="5369234" y="2534636"/>
              <a:ext cx="178504" cy="17850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N" dirty="0"/>
            </a:p>
          </p:txBody>
        </p:sp>
        <p:sp>
          <p:nvSpPr>
            <p:cNvPr id="16" name="Oval 15">
              <a:extLst>
                <a:ext uri="{FF2B5EF4-FFF2-40B4-BE49-F238E27FC236}">
                  <a16:creationId xmlns:a16="http://schemas.microsoft.com/office/drawing/2014/main" id="{C33AA69F-C4B8-479C-9F0F-69C184D0611F}"/>
                </a:ext>
              </a:extLst>
            </p:cNvPr>
            <p:cNvSpPr/>
            <p:nvPr/>
          </p:nvSpPr>
          <p:spPr>
            <a:xfrm>
              <a:off x="5645960" y="2534636"/>
              <a:ext cx="178504" cy="17850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N" dirty="0"/>
            </a:p>
          </p:txBody>
        </p:sp>
      </p:grpSp>
      <p:sp>
        <p:nvSpPr>
          <p:cNvPr id="17" name="Oval 16">
            <a:extLst>
              <a:ext uri="{FF2B5EF4-FFF2-40B4-BE49-F238E27FC236}">
                <a16:creationId xmlns:a16="http://schemas.microsoft.com/office/drawing/2014/main" id="{8725921A-0ED5-431E-899C-28A6920B5029}"/>
              </a:ext>
            </a:extLst>
          </p:cNvPr>
          <p:cNvSpPr/>
          <p:nvPr userDrawn="1"/>
        </p:nvSpPr>
        <p:spPr>
          <a:xfrm>
            <a:off x="4608159" y="4718683"/>
            <a:ext cx="3298372" cy="3298372"/>
          </a:xfrm>
          <a:prstGeom prst="ellipse">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8" name="Oval 17">
            <a:extLst>
              <a:ext uri="{FF2B5EF4-FFF2-40B4-BE49-F238E27FC236}">
                <a16:creationId xmlns:a16="http://schemas.microsoft.com/office/drawing/2014/main" id="{EE8B169A-8A2F-4425-A9A1-1B828428B434}"/>
              </a:ext>
            </a:extLst>
          </p:cNvPr>
          <p:cNvSpPr/>
          <p:nvPr userDrawn="1"/>
        </p:nvSpPr>
        <p:spPr>
          <a:xfrm>
            <a:off x="4289752" y="4494279"/>
            <a:ext cx="1268186" cy="1268186"/>
          </a:xfrm>
          <a:prstGeom prst="ellipse">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cxnSp>
        <p:nvCxnSpPr>
          <p:cNvPr id="20" name="Straight Connector 19">
            <a:extLst>
              <a:ext uri="{FF2B5EF4-FFF2-40B4-BE49-F238E27FC236}">
                <a16:creationId xmlns:a16="http://schemas.microsoft.com/office/drawing/2014/main" id="{43B45974-F6C7-40D3-9399-E05FA19C565E}"/>
              </a:ext>
            </a:extLst>
          </p:cNvPr>
          <p:cNvCxnSpPr>
            <a:cxnSpLocks/>
          </p:cNvCxnSpPr>
          <p:nvPr userDrawn="1"/>
        </p:nvCxnSpPr>
        <p:spPr>
          <a:xfrm>
            <a:off x="1804745" y="2286312"/>
            <a:ext cx="545734"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9" name="Picture Placeholder 9">
            <a:extLst>
              <a:ext uri="{FF2B5EF4-FFF2-40B4-BE49-F238E27FC236}">
                <a16:creationId xmlns:a16="http://schemas.microsoft.com/office/drawing/2014/main" id="{63A2A33D-4D91-454D-A35B-6DA97069EC3F}"/>
              </a:ext>
            </a:extLst>
          </p:cNvPr>
          <p:cNvSpPr>
            <a:spLocks noGrp="1"/>
          </p:cNvSpPr>
          <p:nvPr>
            <p:ph type="pic" sz="quarter" idx="16"/>
          </p:nvPr>
        </p:nvSpPr>
        <p:spPr>
          <a:xfrm>
            <a:off x="9542186" y="555157"/>
            <a:ext cx="2649814" cy="4298197"/>
          </a:xfrm>
          <a:solidFill>
            <a:schemeClr val="bg1">
              <a:lumMod val="85000"/>
            </a:schemeClr>
          </a:solidFill>
        </p:spPr>
        <p:txBody>
          <a:bodyPr anchor="ctr"/>
          <a:lstStyle>
            <a:lvl1pPr marL="0" indent="0" algn="ctr">
              <a:buNone/>
              <a:defRPr/>
            </a:lvl1pPr>
          </a:lstStyle>
          <a:p>
            <a:r>
              <a:rPr lang="fr-FR"/>
              <a:t>Cliquez sur l'icône pour ajouter une image</a:t>
            </a:r>
            <a:endParaRPr lang="en-IN" dirty="0"/>
          </a:p>
        </p:txBody>
      </p:sp>
      <p:sp>
        <p:nvSpPr>
          <p:cNvPr id="21" name="Picture Placeholder 9">
            <a:extLst>
              <a:ext uri="{FF2B5EF4-FFF2-40B4-BE49-F238E27FC236}">
                <a16:creationId xmlns:a16="http://schemas.microsoft.com/office/drawing/2014/main" id="{7EC67FB7-777C-473E-95B8-585AA8E66406}"/>
              </a:ext>
            </a:extLst>
          </p:cNvPr>
          <p:cNvSpPr>
            <a:spLocks noGrp="1"/>
          </p:cNvSpPr>
          <p:nvPr>
            <p:ph type="pic" sz="quarter" idx="17"/>
          </p:nvPr>
        </p:nvSpPr>
        <p:spPr>
          <a:xfrm>
            <a:off x="5919754" y="4289110"/>
            <a:ext cx="3430407" cy="1672075"/>
          </a:xfrm>
          <a:solidFill>
            <a:schemeClr val="bg1">
              <a:lumMod val="85000"/>
            </a:schemeClr>
          </a:solidFill>
        </p:spPr>
        <p:txBody>
          <a:bodyPr anchor="ctr"/>
          <a:lstStyle>
            <a:lvl1pPr marL="0" indent="0" algn="ctr">
              <a:buNone/>
              <a:defRPr/>
            </a:lvl1pPr>
          </a:lstStyle>
          <a:p>
            <a:r>
              <a:rPr lang="fr-FR"/>
              <a:t>Cliquez sur l'icône pour ajouter une image</a:t>
            </a:r>
            <a:endParaRPr lang="en-IN" dirty="0"/>
          </a:p>
        </p:txBody>
      </p:sp>
      <p:pic>
        <p:nvPicPr>
          <p:cNvPr id="22" name="Image 21">
            <a:extLst>
              <a:ext uri="{FF2B5EF4-FFF2-40B4-BE49-F238E27FC236}">
                <a16:creationId xmlns:a16="http://schemas.microsoft.com/office/drawing/2014/main" id="{AA31C4F0-6957-4D74-B417-27A9B6603965}"/>
              </a:ext>
            </a:extLst>
          </p:cNvPr>
          <p:cNvPicPr>
            <a:picLocks noChangeAspect="1"/>
          </p:cNvPicPr>
          <p:nvPr userDrawn="1"/>
        </p:nvPicPr>
        <p:blipFill>
          <a:blip r:embed="rId2"/>
          <a:srcRect/>
          <a:stretch/>
        </p:blipFill>
        <p:spPr>
          <a:xfrm>
            <a:off x="468803" y="6409697"/>
            <a:ext cx="1329913" cy="302253"/>
          </a:xfrm>
          <a:prstGeom prst="rect">
            <a:avLst/>
          </a:prstGeom>
        </p:spPr>
      </p:pic>
    </p:spTree>
    <p:extLst>
      <p:ext uri="{BB962C8B-B14F-4D97-AF65-F5344CB8AC3E}">
        <p14:creationId xmlns:p14="http://schemas.microsoft.com/office/powerpoint/2010/main" val="3228237167"/>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Half Image Horizontal">
    <p:spTree>
      <p:nvGrpSpPr>
        <p:cNvPr id="1" name=""/>
        <p:cNvGrpSpPr/>
        <p:nvPr/>
      </p:nvGrpSpPr>
      <p:grpSpPr>
        <a:xfrm>
          <a:off x="0" y="0"/>
          <a:ext cx="0" cy="0"/>
          <a:chOff x="0" y="0"/>
          <a:chExt cx="0" cy="0"/>
        </a:xfrm>
      </p:grpSpPr>
      <p:sp>
        <p:nvSpPr>
          <p:cNvPr id="15" name="Oval 16">
            <a:extLst>
              <a:ext uri="{FF2B5EF4-FFF2-40B4-BE49-F238E27FC236}">
                <a16:creationId xmlns:a16="http://schemas.microsoft.com/office/drawing/2014/main" id="{79385D17-2943-483C-9CF7-2B1DE51102CC}"/>
              </a:ext>
            </a:extLst>
          </p:cNvPr>
          <p:cNvSpPr/>
          <p:nvPr userDrawn="1"/>
        </p:nvSpPr>
        <p:spPr>
          <a:xfrm>
            <a:off x="8514141" y="4760511"/>
            <a:ext cx="3298372" cy="3298372"/>
          </a:xfrm>
          <a:prstGeom prst="ellipse">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6" name="Oval 17">
            <a:extLst>
              <a:ext uri="{FF2B5EF4-FFF2-40B4-BE49-F238E27FC236}">
                <a16:creationId xmlns:a16="http://schemas.microsoft.com/office/drawing/2014/main" id="{3B53CBF8-8C73-496A-89DC-63A7C2ECEBE6}"/>
              </a:ext>
            </a:extLst>
          </p:cNvPr>
          <p:cNvSpPr/>
          <p:nvPr userDrawn="1"/>
        </p:nvSpPr>
        <p:spPr>
          <a:xfrm>
            <a:off x="8195734" y="4536107"/>
            <a:ext cx="1268186" cy="1268186"/>
          </a:xfrm>
          <a:prstGeom prst="ellipse">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 name="Title 1">
            <a:extLst>
              <a:ext uri="{FF2B5EF4-FFF2-40B4-BE49-F238E27FC236}">
                <a16:creationId xmlns:a16="http://schemas.microsoft.com/office/drawing/2014/main" id="{BCD44E22-137C-4913-A29E-04F82EA87867}"/>
              </a:ext>
            </a:extLst>
          </p:cNvPr>
          <p:cNvSpPr>
            <a:spLocks noGrp="1"/>
          </p:cNvSpPr>
          <p:nvPr>
            <p:ph type="title" hasCustomPrompt="1"/>
          </p:nvPr>
        </p:nvSpPr>
        <p:spPr>
          <a:xfrm>
            <a:off x="838200" y="5163959"/>
            <a:ext cx="10515600" cy="823232"/>
          </a:xfrm>
        </p:spPr>
        <p:txBody>
          <a:bodyPr vert="horz" lIns="91440" tIns="45720" rIns="91440" bIns="45720" rtlCol="0" anchor="b">
            <a:noAutofit/>
          </a:bodyPr>
          <a:lstStyle>
            <a:lvl1pPr algn="ctr">
              <a:defRPr lang="en-IN" sz="3600" b="1" cap="all" baseline="0"/>
            </a:lvl1pPr>
          </a:lstStyle>
          <a:p>
            <a:pPr lvl="0"/>
            <a:r>
              <a:rPr lang="en-US" dirty="0"/>
              <a:t>TITLE HERE</a:t>
            </a:r>
            <a:endParaRPr lang="en-IN" dirty="0"/>
          </a:p>
        </p:txBody>
      </p:sp>
      <p:sp>
        <p:nvSpPr>
          <p:cNvPr id="14" name="Picture Placeholder 13">
            <a:extLst>
              <a:ext uri="{FF2B5EF4-FFF2-40B4-BE49-F238E27FC236}">
                <a16:creationId xmlns:a16="http://schemas.microsoft.com/office/drawing/2014/main" id="{A7389277-B3D3-4AEE-8BE0-0559A7396981}"/>
              </a:ext>
            </a:extLst>
          </p:cNvPr>
          <p:cNvSpPr>
            <a:spLocks noGrp="1"/>
          </p:cNvSpPr>
          <p:nvPr>
            <p:ph type="pic" sz="quarter" idx="13"/>
          </p:nvPr>
        </p:nvSpPr>
        <p:spPr>
          <a:xfrm>
            <a:off x="0" y="-1"/>
            <a:ext cx="12192000" cy="5082956"/>
          </a:xfrm>
          <a:solidFill>
            <a:schemeClr val="bg1">
              <a:lumMod val="85000"/>
            </a:schemeClr>
          </a:solidFill>
        </p:spPr>
        <p:txBody>
          <a:bodyPr anchor="ctr">
            <a:normAutofit/>
          </a:bodyPr>
          <a:lstStyle>
            <a:lvl1pPr marL="0" indent="0" algn="ctr">
              <a:buNone/>
              <a:defRPr sz="2000"/>
            </a:lvl1pPr>
          </a:lstStyle>
          <a:p>
            <a:r>
              <a:rPr lang="fr-FR"/>
              <a:t>Cliquez sur l'icône pour ajouter une image</a:t>
            </a:r>
            <a:endParaRPr lang="en-IN" dirty="0"/>
          </a:p>
        </p:txBody>
      </p:sp>
      <p:cxnSp>
        <p:nvCxnSpPr>
          <p:cNvPr id="7" name="Straight Connector 6">
            <a:extLst>
              <a:ext uri="{FF2B5EF4-FFF2-40B4-BE49-F238E27FC236}">
                <a16:creationId xmlns:a16="http://schemas.microsoft.com/office/drawing/2014/main" id="{D93E40EC-FFAE-4BC0-932E-60CC9A1785C0}"/>
              </a:ext>
            </a:extLst>
          </p:cNvPr>
          <p:cNvCxnSpPr>
            <a:cxnSpLocks/>
          </p:cNvCxnSpPr>
          <p:nvPr userDrawn="1"/>
        </p:nvCxnSpPr>
        <p:spPr>
          <a:xfrm>
            <a:off x="5330326" y="5149485"/>
            <a:ext cx="1488621" cy="0"/>
          </a:xfrm>
          <a:prstGeom prst="line">
            <a:avLst/>
          </a:prstGeom>
          <a:ln w="13970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18" name="Group 17">
            <a:extLst>
              <a:ext uri="{FF2B5EF4-FFF2-40B4-BE49-F238E27FC236}">
                <a16:creationId xmlns:a16="http://schemas.microsoft.com/office/drawing/2014/main" id="{65844635-8274-49B1-BBEC-354A0872E526}"/>
              </a:ext>
            </a:extLst>
          </p:cNvPr>
          <p:cNvGrpSpPr/>
          <p:nvPr userDrawn="1"/>
        </p:nvGrpSpPr>
        <p:grpSpPr>
          <a:xfrm>
            <a:off x="5721601" y="6024029"/>
            <a:ext cx="748798" cy="134113"/>
            <a:chOff x="4827813" y="2534636"/>
            <a:chExt cx="996651" cy="178504"/>
          </a:xfrm>
        </p:grpSpPr>
        <p:sp>
          <p:nvSpPr>
            <p:cNvPr id="19" name="Oval 18">
              <a:extLst>
                <a:ext uri="{FF2B5EF4-FFF2-40B4-BE49-F238E27FC236}">
                  <a16:creationId xmlns:a16="http://schemas.microsoft.com/office/drawing/2014/main" id="{9754643C-5B30-4FC2-BFAC-4FD007AC9EC7}"/>
                </a:ext>
              </a:extLst>
            </p:cNvPr>
            <p:cNvSpPr/>
            <p:nvPr/>
          </p:nvSpPr>
          <p:spPr>
            <a:xfrm>
              <a:off x="4827813" y="2534636"/>
              <a:ext cx="178504" cy="17850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0" name="Oval 19">
              <a:extLst>
                <a:ext uri="{FF2B5EF4-FFF2-40B4-BE49-F238E27FC236}">
                  <a16:creationId xmlns:a16="http://schemas.microsoft.com/office/drawing/2014/main" id="{23FDDB55-6BA5-4489-9E37-4A76254A5CD7}"/>
                </a:ext>
              </a:extLst>
            </p:cNvPr>
            <p:cNvSpPr/>
            <p:nvPr/>
          </p:nvSpPr>
          <p:spPr>
            <a:xfrm>
              <a:off x="5092508" y="2534636"/>
              <a:ext cx="178504" cy="178504"/>
            </a:xfrm>
            <a:prstGeom prst="ellipse">
              <a:avLst/>
            </a:prstGeom>
            <a:solidFill>
              <a:schemeClr val="accent4">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1" name="Oval 20">
              <a:extLst>
                <a:ext uri="{FF2B5EF4-FFF2-40B4-BE49-F238E27FC236}">
                  <a16:creationId xmlns:a16="http://schemas.microsoft.com/office/drawing/2014/main" id="{DA023CF8-2471-40A5-B2EF-E9BF4DF2C0E1}"/>
                </a:ext>
              </a:extLst>
            </p:cNvPr>
            <p:cNvSpPr/>
            <p:nvPr/>
          </p:nvSpPr>
          <p:spPr>
            <a:xfrm>
              <a:off x="5369234" y="2534636"/>
              <a:ext cx="178504" cy="17850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N" dirty="0"/>
            </a:p>
          </p:txBody>
        </p:sp>
        <p:sp>
          <p:nvSpPr>
            <p:cNvPr id="22" name="Oval 21">
              <a:extLst>
                <a:ext uri="{FF2B5EF4-FFF2-40B4-BE49-F238E27FC236}">
                  <a16:creationId xmlns:a16="http://schemas.microsoft.com/office/drawing/2014/main" id="{F9B0428F-5D1A-4CD3-BDA2-9CA7F5141455}"/>
                </a:ext>
              </a:extLst>
            </p:cNvPr>
            <p:cNvSpPr/>
            <p:nvPr/>
          </p:nvSpPr>
          <p:spPr>
            <a:xfrm>
              <a:off x="5645960" y="2534636"/>
              <a:ext cx="178504" cy="17850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N" dirty="0"/>
            </a:p>
          </p:txBody>
        </p:sp>
      </p:grpSp>
      <p:pic>
        <p:nvPicPr>
          <p:cNvPr id="13" name="Image 12">
            <a:extLst>
              <a:ext uri="{FF2B5EF4-FFF2-40B4-BE49-F238E27FC236}">
                <a16:creationId xmlns:a16="http://schemas.microsoft.com/office/drawing/2014/main" id="{E2908FC2-1BA5-4638-98F2-66CADF38195D}"/>
              </a:ext>
            </a:extLst>
          </p:cNvPr>
          <p:cNvPicPr>
            <a:picLocks noChangeAspect="1"/>
          </p:cNvPicPr>
          <p:nvPr userDrawn="1"/>
        </p:nvPicPr>
        <p:blipFill>
          <a:blip r:embed="rId2"/>
          <a:srcRect/>
          <a:stretch/>
        </p:blipFill>
        <p:spPr>
          <a:xfrm>
            <a:off x="468803" y="6409697"/>
            <a:ext cx="1329913" cy="302253"/>
          </a:xfrm>
          <a:prstGeom prst="rect">
            <a:avLst/>
          </a:prstGeom>
        </p:spPr>
      </p:pic>
    </p:spTree>
    <p:extLst>
      <p:ext uri="{BB962C8B-B14F-4D97-AF65-F5344CB8AC3E}">
        <p14:creationId xmlns:p14="http://schemas.microsoft.com/office/powerpoint/2010/main" val="3061112877"/>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Half Image Horizont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D44E22-137C-4913-A29E-04F82EA87867}"/>
              </a:ext>
            </a:extLst>
          </p:cNvPr>
          <p:cNvSpPr>
            <a:spLocks noGrp="1"/>
          </p:cNvSpPr>
          <p:nvPr>
            <p:ph type="title" hasCustomPrompt="1"/>
          </p:nvPr>
        </p:nvSpPr>
        <p:spPr>
          <a:xfrm>
            <a:off x="831850" y="3794663"/>
            <a:ext cx="10515600" cy="823232"/>
          </a:xfrm>
        </p:spPr>
        <p:txBody>
          <a:bodyPr vert="horz" lIns="91440" tIns="45720" rIns="91440" bIns="45720" rtlCol="0" anchor="b">
            <a:noAutofit/>
          </a:bodyPr>
          <a:lstStyle>
            <a:lvl1pPr algn="ctr">
              <a:defRPr lang="en-IN" sz="3600" b="1" cap="all" baseline="0"/>
            </a:lvl1pPr>
          </a:lstStyle>
          <a:p>
            <a:pPr lvl="0"/>
            <a:r>
              <a:rPr lang="en-US" dirty="0"/>
              <a:t>TITLE HERE</a:t>
            </a:r>
            <a:endParaRPr lang="en-IN" dirty="0"/>
          </a:p>
        </p:txBody>
      </p:sp>
      <p:sp>
        <p:nvSpPr>
          <p:cNvPr id="3" name="Text Placeholder 2">
            <a:extLst>
              <a:ext uri="{FF2B5EF4-FFF2-40B4-BE49-F238E27FC236}">
                <a16:creationId xmlns:a16="http://schemas.microsoft.com/office/drawing/2014/main" id="{6E8BFC94-FFEC-4290-AC27-760323F21BA3}"/>
              </a:ext>
            </a:extLst>
          </p:cNvPr>
          <p:cNvSpPr>
            <a:spLocks noGrp="1"/>
          </p:cNvSpPr>
          <p:nvPr>
            <p:ph type="body" idx="1"/>
          </p:nvPr>
        </p:nvSpPr>
        <p:spPr>
          <a:xfrm>
            <a:off x="831850" y="4839691"/>
            <a:ext cx="10515600" cy="1305379"/>
          </a:xfrm>
        </p:spPr>
        <p:txBody>
          <a:bodyPr vert="horz" lIns="91440" tIns="45720" rIns="91440" bIns="45720" rtlCol="0">
            <a:noAutofit/>
          </a:bodyPr>
          <a:lstStyle>
            <a:lvl1pPr marL="0" indent="0" algn="ctr">
              <a:lnSpc>
                <a:spcPct val="100000"/>
              </a:lnSpc>
              <a:buNone/>
              <a:defRPr lang="en-US" sz="1800" b="0" cap="none" baseline="0" dirty="0" smtClean="0"/>
            </a:lvl1pPr>
          </a:lstStyle>
          <a:p>
            <a:pPr marL="228600" lvl="0" indent="-228600"/>
            <a:r>
              <a:rPr lang="fr-FR"/>
              <a:t>Modifier les styles du texte du masque</a:t>
            </a:r>
          </a:p>
        </p:txBody>
      </p:sp>
      <p:sp>
        <p:nvSpPr>
          <p:cNvPr id="14" name="Picture Placeholder 13">
            <a:extLst>
              <a:ext uri="{FF2B5EF4-FFF2-40B4-BE49-F238E27FC236}">
                <a16:creationId xmlns:a16="http://schemas.microsoft.com/office/drawing/2014/main" id="{A7389277-B3D3-4AEE-8BE0-0559A7396981}"/>
              </a:ext>
            </a:extLst>
          </p:cNvPr>
          <p:cNvSpPr>
            <a:spLocks noGrp="1"/>
          </p:cNvSpPr>
          <p:nvPr>
            <p:ph type="pic" sz="quarter" idx="13"/>
          </p:nvPr>
        </p:nvSpPr>
        <p:spPr>
          <a:xfrm>
            <a:off x="0" y="0"/>
            <a:ext cx="12192000" cy="3713018"/>
          </a:xfrm>
          <a:solidFill>
            <a:schemeClr val="bg1">
              <a:lumMod val="85000"/>
            </a:schemeClr>
          </a:solidFill>
        </p:spPr>
        <p:txBody>
          <a:bodyPr anchor="ctr">
            <a:normAutofit/>
          </a:bodyPr>
          <a:lstStyle>
            <a:lvl1pPr marL="0" indent="0" algn="ctr">
              <a:buNone/>
              <a:defRPr sz="2000"/>
            </a:lvl1pPr>
          </a:lstStyle>
          <a:p>
            <a:r>
              <a:rPr lang="fr-FR"/>
              <a:t>Cliquez sur l'icône pour ajouter une image</a:t>
            </a:r>
            <a:endParaRPr lang="en-IN" dirty="0"/>
          </a:p>
        </p:txBody>
      </p:sp>
      <p:cxnSp>
        <p:nvCxnSpPr>
          <p:cNvPr id="7" name="Straight Connector 6">
            <a:extLst>
              <a:ext uri="{FF2B5EF4-FFF2-40B4-BE49-F238E27FC236}">
                <a16:creationId xmlns:a16="http://schemas.microsoft.com/office/drawing/2014/main" id="{D93E40EC-FFAE-4BC0-932E-60CC9A1785C0}"/>
              </a:ext>
            </a:extLst>
          </p:cNvPr>
          <p:cNvCxnSpPr>
            <a:cxnSpLocks/>
          </p:cNvCxnSpPr>
          <p:nvPr userDrawn="1"/>
        </p:nvCxnSpPr>
        <p:spPr>
          <a:xfrm>
            <a:off x="5351690" y="3748188"/>
            <a:ext cx="1488621" cy="0"/>
          </a:xfrm>
          <a:prstGeom prst="line">
            <a:avLst/>
          </a:prstGeom>
          <a:ln w="13970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18" name="Group 17">
            <a:extLst>
              <a:ext uri="{FF2B5EF4-FFF2-40B4-BE49-F238E27FC236}">
                <a16:creationId xmlns:a16="http://schemas.microsoft.com/office/drawing/2014/main" id="{65844635-8274-49B1-BBEC-354A0872E526}"/>
              </a:ext>
            </a:extLst>
          </p:cNvPr>
          <p:cNvGrpSpPr/>
          <p:nvPr userDrawn="1"/>
        </p:nvGrpSpPr>
        <p:grpSpPr>
          <a:xfrm>
            <a:off x="5721601" y="4594679"/>
            <a:ext cx="748798" cy="134113"/>
            <a:chOff x="4827813" y="2534636"/>
            <a:chExt cx="996651" cy="178504"/>
          </a:xfrm>
        </p:grpSpPr>
        <p:sp>
          <p:nvSpPr>
            <p:cNvPr id="19" name="Oval 18">
              <a:extLst>
                <a:ext uri="{FF2B5EF4-FFF2-40B4-BE49-F238E27FC236}">
                  <a16:creationId xmlns:a16="http://schemas.microsoft.com/office/drawing/2014/main" id="{9754643C-5B30-4FC2-BFAC-4FD007AC9EC7}"/>
                </a:ext>
              </a:extLst>
            </p:cNvPr>
            <p:cNvSpPr/>
            <p:nvPr/>
          </p:nvSpPr>
          <p:spPr>
            <a:xfrm>
              <a:off x="4827813" y="2534636"/>
              <a:ext cx="178504" cy="17850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0" name="Oval 19">
              <a:extLst>
                <a:ext uri="{FF2B5EF4-FFF2-40B4-BE49-F238E27FC236}">
                  <a16:creationId xmlns:a16="http://schemas.microsoft.com/office/drawing/2014/main" id="{23FDDB55-6BA5-4489-9E37-4A76254A5CD7}"/>
                </a:ext>
              </a:extLst>
            </p:cNvPr>
            <p:cNvSpPr/>
            <p:nvPr/>
          </p:nvSpPr>
          <p:spPr>
            <a:xfrm>
              <a:off x="5092508" y="2534636"/>
              <a:ext cx="178504" cy="178504"/>
            </a:xfrm>
            <a:prstGeom prst="ellipse">
              <a:avLst/>
            </a:prstGeom>
            <a:solidFill>
              <a:schemeClr val="accent4">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1" name="Oval 20">
              <a:extLst>
                <a:ext uri="{FF2B5EF4-FFF2-40B4-BE49-F238E27FC236}">
                  <a16:creationId xmlns:a16="http://schemas.microsoft.com/office/drawing/2014/main" id="{DA023CF8-2471-40A5-B2EF-E9BF4DF2C0E1}"/>
                </a:ext>
              </a:extLst>
            </p:cNvPr>
            <p:cNvSpPr/>
            <p:nvPr/>
          </p:nvSpPr>
          <p:spPr>
            <a:xfrm>
              <a:off x="5369234" y="2534636"/>
              <a:ext cx="178504" cy="17850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N" dirty="0"/>
            </a:p>
          </p:txBody>
        </p:sp>
        <p:sp>
          <p:nvSpPr>
            <p:cNvPr id="22" name="Oval 21">
              <a:extLst>
                <a:ext uri="{FF2B5EF4-FFF2-40B4-BE49-F238E27FC236}">
                  <a16:creationId xmlns:a16="http://schemas.microsoft.com/office/drawing/2014/main" id="{F9B0428F-5D1A-4CD3-BDA2-9CA7F5141455}"/>
                </a:ext>
              </a:extLst>
            </p:cNvPr>
            <p:cNvSpPr/>
            <p:nvPr/>
          </p:nvSpPr>
          <p:spPr>
            <a:xfrm>
              <a:off x="5645960" y="2534636"/>
              <a:ext cx="178504" cy="17850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N" dirty="0"/>
            </a:p>
          </p:txBody>
        </p:sp>
      </p:grpSp>
      <p:pic>
        <p:nvPicPr>
          <p:cNvPr id="13" name="Image 12">
            <a:extLst>
              <a:ext uri="{FF2B5EF4-FFF2-40B4-BE49-F238E27FC236}">
                <a16:creationId xmlns:a16="http://schemas.microsoft.com/office/drawing/2014/main" id="{E2908FC2-1BA5-4638-98F2-66CADF38195D}"/>
              </a:ext>
            </a:extLst>
          </p:cNvPr>
          <p:cNvPicPr>
            <a:picLocks noChangeAspect="1"/>
          </p:cNvPicPr>
          <p:nvPr userDrawn="1"/>
        </p:nvPicPr>
        <p:blipFill>
          <a:blip r:embed="rId2"/>
          <a:srcRect/>
          <a:stretch/>
        </p:blipFill>
        <p:spPr>
          <a:xfrm>
            <a:off x="468803" y="6409697"/>
            <a:ext cx="1329913" cy="302253"/>
          </a:xfrm>
          <a:prstGeom prst="rect">
            <a:avLst/>
          </a:prstGeom>
        </p:spPr>
      </p:pic>
    </p:spTree>
    <p:extLst>
      <p:ext uri="{BB962C8B-B14F-4D97-AF65-F5344CB8AC3E}">
        <p14:creationId xmlns:p14="http://schemas.microsoft.com/office/powerpoint/2010/main" val="936928658"/>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Half Image Horizontal">
    <p:spTree>
      <p:nvGrpSpPr>
        <p:cNvPr id="1" name=""/>
        <p:cNvGrpSpPr/>
        <p:nvPr/>
      </p:nvGrpSpPr>
      <p:grpSpPr>
        <a:xfrm>
          <a:off x="0" y="0"/>
          <a:ext cx="0" cy="0"/>
          <a:chOff x="0" y="0"/>
          <a:chExt cx="0" cy="0"/>
        </a:xfrm>
      </p:grpSpPr>
      <p:sp>
        <p:nvSpPr>
          <p:cNvPr id="15" name="Oval 16">
            <a:extLst>
              <a:ext uri="{FF2B5EF4-FFF2-40B4-BE49-F238E27FC236}">
                <a16:creationId xmlns:a16="http://schemas.microsoft.com/office/drawing/2014/main" id="{B4EC5181-07B8-4DDB-950D-0AA80CE77B95}"/>
              </a:ext>
            </a:extLst>
          </p:cNvPr>
          <p:cNvSpPr/>
          <p:nvPr userDrawn="1"/>
        </p:nvSpPr>
        <p:spPr>
          <a:xfrm>
            <a:off x="8514141" y="4760511"/>
            <a:ext cx="3298372" cy="3298372"/>
          </a:xfrm>
          <a:prstGeom prst="ellipse">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6" name="Oval 17">
            <a:extLst>
              <a:ext uri="{FF2B5EF4-FFF2-40B4-BE49-F238E27FC236}">
                <a16:creationId xmlns:a16="http://schemas.microsoft.com/office/drawing/2014/main" id="{9C2824E1-3715-4850-9F5A-132E80EEFF8C}"/>
              </a:ext>
            </a:extLst>
          </p:cNvPr>
          <p:cNvSpPr/>
          <p:nvPr userDrawn="1"/>
        </p:nvSpPr>
        <p:spPr>
          <a:xfrm>
            <a:off x="8195734" y="4536107"/>
            <a:ext cx="1268186" cy="1268186"/>
          </a:xfrm>
          <a:prstGeom prst="ellipse">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 name="Text Placeholder 2">
            <a:extLst>
              <a:ext uri="{FF2B5EF4-FFF2-40B4-BE49-F238E27FC236}">
                <a16:creationId xmlns:a16="http://schemas.microsoft.com/office/drawing/2014/main" id="{6E8BFC94-FFEC-4290-AC27-760323F21BA3}"/>
              </a:ext>
            </a:extLst>
          </p:cNvPr>
          <p:cNvSpPr>
            <a:spLocks noGrp="1"/>
          </p:cNvSpPr>
          <p:nvPr>
            <p:ph type="body" idx="1"/>
          </p:nvPr>
        </p:nvSpPr>
        <p:spPr>
          <a:xfrm>
            <a:off x="831850" y="4839691"/>
            <a:ext cx="10515600" cy="1305379"/>
          </a:xfrm>
        </p:spPr>
        <p:txBody>
          <a:bodyPr vert="horz" lIns="91440" tIns="45720" rIns="91440" bIns="45720" rtlCol="0">
            <a:noAutofit/>
          </a:bodyPr>
          <a:lstStyle>
            <a:lvl1pPr marL="0" indent="0" algn="ctr">
              <a:lnSpc>
                <a:spcPct val="100000"/>
              </a:lnSpc>
              <a:buNone/>
              <a:defRPr lang="en-US" sz="1800" b="0" cap="none" baseline="0" dirty="0" smtClean="0"/>
            </a:lvl1pPr>
          </a:lstStyle>
          <a:p>
            <a:pPr marL="228600" lvl="0" indent="-228600"/>
            <a:r>
              <a:rPr lang="fr-FR"/>
              <a:t>Modifier les styles du texte du masque</a:t>
            </a:r>
          </a:p>
        </p:txBody>
      </p:sp>
      <p:sp>
        <p:nvSpPr>
          <p:cNvPr id="14" name="Picture Placeholder 13">
            <a:extLst>
              <a:ext uri="{FF2B5EF4-FFF2-40B4-BE49-F238E27FC236}">
                <a16:creationId xmlns:a16="http://schemas.microsoft.com/office/drawing/2014/main" id="{A7389277-B3D3-4AEE-8BE0-0559A7396981}"/>
              </a:ext>
            </a:extLst>
          </p:cNvPr>
          <p:cNvSpPr>
            <a:spLocks noGrp="1"/>
          </p:cNvSpPr>
          <p:nvPr>
            <p:ph type="pic" sz="quarter" idx="13"/>
          </p:nvPr>
        </p:nvSpPr>
        <p:spPr>
          <a:xfrm>
            <a:off x="0" y="0"/>
            <a:ext cx="12192000" cy="4702066"/>
          </a:xfrm>
          <a:solidFill>
            <a:schemeClr val="bg1">
              <a:lumMod val="85000"/>
            </a:schemeClr>
          </a:solidFill>
        </p:spPr>
        <p:txBody>
          <a:bodyPr anchor="ctr">
            <a:normAutofit/>
          </a:bodyPr>
          <a:lstStyle>
            <a:lvl1pPr marL="0" indent="0" algn="ctr">
              <a:buNone/>
              <a:defRPr sz="2000"/>
            </a:lvl1pPr>
          </a:lstStyle>
          <a:p>
            <a:r>
              <a:rPr lang="fr-FR"/>
              <a:t>Cliquez sur l'icône pour ajouter une image</a:t>
            </a:r>
            <a:endParaRPr lang="en-IN" dirty="0"/>
          </a:p>
        </p:txBody>
      </p:sp>
      <p:cxnSp>
        <p:nvCxnSpPr>
          <p:cNvPr id="7" name="Straight Connector 6">
            <a:extLst>
              <a:ext uri="{FF2B5EF4-FFF2-40B4-BE49-F238E27FC236}">
                <a16:creationId xmlns:a16="http://schemas.microsoft.com/office/drawing/2014/main" id="{D93E40EC-FFAE-4BC0-932E-60CC9A1785C0}"/>
              </a:ext>
            </a:extLst>
          </p:cNvPr>
          <p:cNvCxnSpPr>
            <a:cxnSpLocks/>
          </p:cNvCxnSpPr>
          <p:nvPr userDrawn="1"/>
        </p:nvCxnSpPr>
        <p:spPr>
          <a:xfrm>
            <a:off x="5351690" y="4770878"/>
            <a:ext cx="1488621" cy="0"/>
          </a:xfrm>
          <a:prstGeom prst="line">
            <a:avLst/>
          </a:prstGeom>
          <a:ln w="13970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18" name="Group 17">
            <a:extLst>
              <a:ext uri="{FF2B5EF4-FFF2-40B4-BE49-F238E27FC236}">
                <a16:creationId xmlns:a16="http://schemas.microsoft.com/office/drawing/2014/main" id="{65844635-8274-49B1-BBEC-354A0872E526}"/>
              </a:ext>
            </a:extLst>
          </p:cNvPr>
          <p:cNvGrpSpPr/>
          <p:nvPr userDrawn="1"/>
        </p:nvGrpSpPr>
        <p:grpSpPr>
          <a:xfrm>
            <a:off x="5721601" y="6267084"/>
            <a:ext cx="748798" cy="134113"/>
            <a:chOff x="4827813" y="2534636"/>
            <a:chExt cx="996651" cy="178504"/>
          </a:xfrm>
        </p:grpSpPr>
        <p:sp>
          <p:nvSpPr>
            <p:cNvPr id="19" name="Oval 18">
              <a:extLst>
                <a:ext uri="{FF2B5EF4-FFF2-40B4-BE49-F238E27FC236}">
                  <a16:creationId xmlns:a16="http://schemas.microsoft.com/office/drawing/2014/main" id="{9754643C-5B30-4FC2-BFAC-4FD007AC9EC7}"/>
                </a:ext>
              </a:extLst>
            </p:cNvPr>
            <p:cNvSpPr/>
            <p:nvPr/>
          </p:nvSpPr>
          <p:spPr>
            <a:xfrm>
              <a:off x="4827813" y="2534636"/>
              <a:ext cx="178504" cy="17850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0" name="Oval 19">
              <a:extLst>
                <a:ext uri="{FF2B5EF4-FFF2-40B4-BE49-F238E27FC236}">
                  <a16:creationId xmlns:a16="http://schemas.microsoft.com/office/drawing/2014/main" id="{23FDDB55-6BA5-4489-9E37-4A76254A5CD7}"/>
                </a:ext>
              </a:extLst>
            </p:cNvPr>
            <p:cNvSpPr/>
            <p:nvPr/>
          </p:nvSpPr>
          <p:spPr>
            <a:xfrm>
              <a:off x="5092508" y="2534636"/>
              <a:ext cx="178504" cy="178504"/>
            </a:xfrm>
            <a:prstGeom prst="ellipse">
              <a:avLst/>
            </a:prstGeom>
            <a:solidFill>
              <a:schemeClr val="accent4">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1" name="Oval 20">
              <a:extLst>
                <a:ext uri="{FF2B5EF4-FFF2-40B4-BE49-F238E27FC236}">
                  <a16:creationId xmlns:a16="http://schemas.microsoft.com/office/drawing/2014/main" id="{DA023CF8-2471-40A5-B2EF-E9BF4DF2C0E1}"/>
                </a:ext>
              </a:extLst>
            </p:cNvPr>
            <p:cNvSpPr/>
            <p:nvPr/>
          </p:nvSpPr>
          <p:spPr>
            <a:xfrm>
              <a:off x="5369234" y="2534636"/>
              <a:ext cx="178504" cy="17850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N" dirty="0"/>
            </a:p>
          </p:txBody>
        </p:sp>
        <p:sp>
          <p:nvSpPr>
            <p:cNvPr id="22" name="Oval 21">
              <a:extLst>
                <a:ext uri="{FF2B5EF4-FFF2-40B4-BE49-F238E27FC236}">
                  <a16:creationId xmlns:a16="http://schemas.microsoft.com/office/drawing/2014/main" id="{F9B0428F-5D1A-4CD3-BDA2-9CA7F5141455}"/>
                </a:ext>
              </a:extLst>
            </p:cNvPr>
            <p:cNvSpPr/>
            <p:nvPr/>
          </p:nvSpPr>
          <p:spPr>
            <a:xfrm>
              <a:off x="5645960" y="2534636"/>
              <a:ext cx="178504" cy="17850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N" dirty="0"/>
            </a:p>
          </p:txBody>
        </p:sp>
      </p:grpSp>
      <p:pic>
        <p:nvPicPr>
          <p:cNvPr id="13" name="Image 12">
            <a:extLst>
              <a:ext uri="{FF2B5EF4-FFF2-40B4-BE49-F238E27FC236}">
                <a16:creationId xmlns:a16="http://schemas.microsoft.com/office/drawing/2014/main" id="{E2908FC2-1BA5-4638-98F2-66CADF38195D}"/>
              </a:ext>
            </a:extLst>
          </p:cNvPr>
          <p:cNvPicPr>
            <a:picLocks noChangeAspect="1"/>
          </p:cNvPicPr>
          <p:nvPr userDrawn="1"/>
        </p:nvPicPr>
        <p:blipFill>
          <a:blip r:embed="rId2"/>
          <a:srcRect/>
          <a:stretch/>
        </p:blipFill>
        <p:spPr>
          <a:xfrm>
            <a:off x="468803" y="6409697"/>
            <a:ext cx="1329913" cy="302253"/>
          </a:xfrm>
          <a:prstGeom prst="rect">
            <a:avLst/>
          </a:prstGeom>
        </p:spPr>
      </p:pic>
    </p:spTree>
    <p:extLst>
      <p:ext uri="{BB962C8B-B14F-4D97-AF65-F5344CB8AC3E}">
        <p14:creationId xmlns:p14="http://schemas.microsoft.com/office/powerpoint/2010/main" val="1318364543"/>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mp; Content 0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2237E7-A574-47D2-9624-D12F47560519}"/>
              </a:ext>
            </a:extLst>
          </p:cNvPr>
          <p:cNvSpPr>
            <a:spLocks noGrp="1"/>
          </p:cNvSpPr>
          <p:nvPr>
            <p:ph type="title" hasCustomPrompt="1"/>
          </p:nvPr>
        </p:nvSpPr>
        <p:spPr>
          <a:xfrm>
            <a:off x="363416" y="246186"/>
            <a:ext cx="3206261" cy="1037492"/>
          </a:xfrm>
        </p:spPr>
        <p:txBody>
          <a:bodyPr lIns="0" tIns="0" rIns="0" bIns="0" anchor="b">
            <a:noAutofit/>
          </a:bodyPr>
          <a:lstStyle>
            <a:lvl1pPr>
              <a:defRPr sz="3200" b="1" cap="all" baseline="0"/>
            </a:lvl1pPr>
          </a:lstStyle>
          <a:p>
            <a:r>
              <a:rPr lang="en-US" dirty="0"/>
              <a:t>Title here</a:t>
            </a:r>
            <a:endParaRPr lang="en-IN" dirty="0"/>
          </a:p>
        </p:txBody>
      </p:sp>
      <p:sp>
        <p:nvSpPr>
          <p:cNvPr id="3" name="Text Placeholder 2">
            <a:extLst>
              <a:ext uri="{FF2B5EF4-FFF2-40B4-BE49-F238E27FC236}">
                <a16:creationId xmlns:a16="http://schemas.microsoft.com/office/drawing/2014/main" id="{712D9B6D-CE43-4FB1-87C0-D3565E730242}"/>
              </a:ext>
            </a:extLst>
          </p:cNvPr>
          <p:cNvSpPr>
            <a:spLocks noGrp="1"/>
          </p:cNvSpPr>
          <p:nvPr>
            <p:ph type="body" idx="1"/>
          </p:nvPr>
        </p:nvSpPr>
        <p:spPr>
          <a:xfrm>
            <a:off x="4080986" y="2426274"/>
            <a:ext cx="3008434" cy="601087"/>
          </a:xfrm>
        </p:spPr>
        <p:txBody>
          <a:bodyPr lIns="0" tIns="0" rIns="0" bIns="0" anchor="b">
            <a:noAutofit/>
          </a:bodyPr>
          <a:lstStyle>
            <a:lvl1pPr marL="0" indent="0">
              <a:buNone/>
              <a:defRPr sz="18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Content Placeholder 3">
            <a:extLst>
              <a:ext uri="{FF2B5EF4-FFF2-40B4-BE49-F238E27FC236}">
                <a16:creationId xmlns:a16="http://schemas.microsoft.com/office/drawing/2014/main" id="{249D73CD-EB11-4ED6-80CF-B68320D57E91}"/>
              </a:ext>
            </a:extLst>
          </p:cNvPr>
          <p:cNvSpPr>
            <a:spLocks noGrp="1"/>
          </p:cNvSpPr>
          <p:nvPr>
            <p:ph sz="half" idx="2"/>
          </p:nvPr>
        </p:nvSpPr>
        <p:spPr>
          <a:xfrm>
            <a:off x="4080986" y="3097702"/>
            <a:ext cx="3008434" cy="3091961"/>
          </a:xfrm>
        </p:spPr>
        <p:txBody>
          <a:bodyPr lIns="0" tIns="0" rIns="0" bIns="0">
            <a:noAutofit/>
          </a:bodyPr>
          <a:lstStyle>
            <a:lvl1pPr>
              <a:defRPr sz="1600"/>
            </a:lvl1pPr>
            <a:lvl2pPr>
              <a:defRPr sz="1400"/>
            </a:lvl2pPr>
            <a:lvl3pPr>
              <a:defRPr sz="1200"/>
            </a:lvl3pPr>
            <a:lvl4pPr>
              <a:defRPr sz="1100"/>
            </a:lvl4pPr>
            <a:lvl5pPr>
              <a:defRPr sz="1100"/>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IN" dirty="0"/>
          </a:p>
        </p:txBody>
      </p:sp>
      <p:grpSp>
        <p:nvGrpSpPr>
          <p:cNvPr id="6" name="Group 5">
            <a:extLst>
              <a:ext uri="{FF2B5EF4-FFF2-40B4-BE49-F238E27FC236}">
                <a16:creationId xmlns:a16="http://schemas.microsoft.com/office/drawing/2014/main" id="{A6A27954-3A0E-430B-AD48-05A3F3278D70}"/>
              </a:ext>
            </a:extLst>
          </p:cNvPr>
          <p:cNvGrpSpPr/>
          <p:nvPr userDrawn="1"/>
        </p:nvGrpSpPr>
        <p:grpSpPr>
          <a:xfrm>
            <a:off x="-24056" y="1452564"/>
            <a:ext cx="3385227" cy="134113"/>
            <a:chOff x="-24055" y="1452565"/>
            <a:chExt cx="2374534" cy="0"/>
          </a:xfrm>
        </p:grpSpPr>
        <p:cxnSp>
          <p:nvCxnSpPr>
            <p:cNvPr id="12" name="Straight Connector 11">
              <a:extLst>
                <a:ext uri="{FF2B5EF4-FFF2-40B4-BE49-F238E27FC236}">
                  <a16:creationId xmlns:a16="http://schemas.microsoft.com/office/drawing/2014/main" id="{D9C089FD-3BC7-434F-810A-04F78AFC84D2}"/>
                </a:ext>
              </a:extLst>
            </p:cNvPr>
            <p:cNvCxnSpPr>
              <a:cxnSpLocks/>
            </p:cNvCxnSpPr>
            <p:nvPr userDrawn="1"/>
          </p:nvCxnSpPr>
          <p:spPr>
            <a:xfrm>
              <a:off x="-24055" y="1452565"/>
              <a:ext cx="1717831"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F7AC837-D78F-424C-9FDC-C3A445A5E0B6}"/>
                </a:ext>
              </a:extLst>
            </p:cNvPr>
            <p:cNvCxnSpPr>
              <a:cxnSpLocks/>
            </p:cNvCxnSpPr>
            <p:nvPr userDrawn="1"/>
          </p:nvCxnSpPr>
          <p:spPr>
            <a:xfrm>
              <a:off x="1804745" y="1452565"/>
              <a:ext cx="545734"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grpSp>
      <p:cxnSp>
        <p:nvCxnSpPr>
          <p:cNvPr id="22" name="Straight Connector 21">
            <a:extLst>
              <a:ext uri="{FF2B5EF4-FFF2-40B4-BE49-F238E27FC236}">
                <a16:creationId xmlns:a16="http://schemas.microsoft.com/office/drawing/2014/main" id="{6831C4EF-58CF-4AEC-9F81-CB38D946A457}"/>
              </a:ext>
            </a:extLst>
          </p:cNvPr>
          <p:cNvCxnSpPr>
            <a:cxnSpLocks/>
          </p:cNvCxnSpPr>
          <p:nvPr userDrawn="1"/>
        </p:nvCxnSpPr>
        <p:spPr>
          <a:xfrm flipV="1">
            <a:off x="3639489" y="421045"/>
            <a:ext cx="0" cy="5768619"/>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9" name="Text Placeholder 2">
            <a:extLst>
              <a:ext uri="{FF2B5EF4-FFF2-40B4-BE49-F238E27FC236}">
                <a16:creationId xmlns:a16="http://schemas.microsoft.com/office/drawing/2014/main" id="{A09F60F9-61AE-4464-B369-1CF86DB708DA}"/>
              </a:ext>
            </a:extLst>
          </p:cNvPr>
          <p:cNvSpPr>
            <a:spLocks noGrp="1"/>
          </p:cNvSpPr>
          <p:nvPr>
            <p:ph type="body" idx="15"/>
          </p:nvPr>
        </p:nvSpPr>
        <p:spPr>
          <a:xfrm>
            <a:off x="7870582" y="2426274"/>
            <a:ext cx="3008434" cy="601087"/>
          </a:xfrm>
        </p:spPr>
        <p:txBody>
          <a:bodyPr lIns="0" tIns="0" rIns="0" bIns="0" anchor="b">
            <a:noAutofit/>
          </a:bodyPr>
          <a:lstStyle>
            <a:lvl1pPr marL="0" indent="0">
              <a:buNone/>
              <a:defRPr sz="18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20" name="Content Placeholder 3">
            <a:extLst>
              <a:ext uri="{FF2B5EF4-FFF2-40B4-BE49-F238E27FC236}">
                <a16:creationId xmlns:a16="http://schemas.microsoft.com/office/drawing/2014/main" id="{124CEF01-2C7C-4568-8A45-5F5A058ECFC1}"/>
              </a:ext>
            </a:extLst>
          </p:cNvPr>
          <p:cNvSpPr>
            <a:spLocks noGrp="1"/>
          </p:cNvSpPr>
          <p:nvPr>
            <p:ph sz="half" idx="16"/>
          </p:nvPr>
        </p:nvSpPr>
        <p:spPr>
          <a:xfrm>
            <a:off x="7870582" y="3097702"/>
            <a:ext cx="3008434" cy="3091961"/>
          </a:xfrm>
        </p:spPr>
        <p:txBody>
          <a:bodyPr lIns="0" tIns="0" rIns="0" bIns="0">
            <a:noAutofit/>
          </a:bodyPr>
          <a:lstStyle>
            <a:lvl1pPr>
              <a:defRPr sz="1600"/>
            </a:lvl1pPr>
            <a:lvl2pPr>
              <a:defRPr sz="1400"/>
            </a:lvl2pPr>
            <a:lvl3pPr>
              <a:defRPr sz="1200"/>
            </a:lvl3pPr>
            <a:lvl4pPr>
              <a:defRPr sz="1100"/>
            </a:lvl4pPr>
            <a:lvl5pPr>
              <a:defRPr sz="1100"/>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IN"/>
          </a:p>
        </p:txBody>
      </p:sp>
      <p:sp>
        <p:nvSpPr>
          <p:cNvPr id="23" name="Picture Placeholder 8">
            <a:extLst>
              <a:ext uri="{FF2B5EF4-FFF2-40B4-BE49-F238E27FC236}">
                <a16:creationId xmlns:a16="http://schemas.microsoft.com/office/drawing/2014/main" id="{BAF86618-E012-4E70-91E3-A72E71C63E64}"/>
              </a:ext>
            </a:extLst>
          </p:cNvPr>
          <p:cNvSpPr>
            <a:spLocks noGrp="1"/>
          </p:cNvSpPr>
          <p:nvPr>
            <p:ph type="pic" sz="quarter" idx="18" hasCustomPrompt="1"/>
          </p:nvPr>
        </p:nvSpPr>
        <p:spPr>
          <a:xfrm>
            <a:off x="4080986" y="1676296"/>
            <a:ext cx="587932" cy="587932"/>
          </a:xfrm>
          <a:noFill/>
        </p:spPr>
        <p:txBody>
          <a:bodyPr anchor="ctr">
            <a:noAutofit/>
          </a:bodyPr>
          <a:lstStyle>
            <a:lvl1pPr marL="0" indent="0" algn="ctr">
              <a:buNone/>
              <a:defRPr sz="1400">
                <a:solidFill>
                  <a:schemeClr val="tx1"/>
                </a:solidFill>
              </a:defRPr>
            </a:lvl1pPr>
          </a:lstStyle>
          <a:p>
            <a:r>
              <a:rPr lang="en-US" dirty="0"/>
              <a:t>Icon Here</a:t>
            </a:r>
            <a:endParaRPr lang="en-IN" dirty="0"/>
          </a:p>
        </p:txBody>
      </p:sp>
      <p:sp>
        <p:nvSpPr>
          <p:cNvPr id="24" name="Picture Placeholder 8">
            <a:extLst>
              <a:ext uri="{FF2B5EF4-FFF2-40B4-BE49-F238E27FC236}">
                <a16:creationId xmlns:a16="http://schemas.microsoft.com/office/drawing/2014/main" id="{4FF378B9-734E-4C43-836C-CB80566DDB15}"/>
              </a:ext>
            </a:extLst>
          </p:cNvPr>
          <p:cNvSpPr>
            <a:spLocks noGrp="1"/>
          </p:cNvSpPr>
          <p:nvPr>
            <p:ph type="pic" sz="quarter" idx="19" hasCustomPrompt="1"/>
          </p:nvPr>
        </p:nvSpPr>
        <p:spPr>
          <a:xfrm>
            <a:off x="7868008" y="1676296"/>
            <a:ext cx="587932" cy="587932"/>
          </a:xfrm>
          <a:noFill/>
        </p:spPr>
        <p:txBody>
          <a:bodyPr anchor="ctr">
            <a:noAutofit/>
          </a:bodyPr>
          <a:lstStyle>
            <a:lvl1pPr marL="0" indent="0" algn="ctr">
              <a:buNone/>
              <a:defRPr sz="1400">
                <a:solidFill>
                  <a:schemeClr val="tx1"/>
                </a:solidFill>
              </a:defRPr>
            </a:lvl1pPr>
          </a:lstStyle>
          <a:p>
            <a:r>
              <a:rPr lang="en-US" dirty="0"/>
              <a:t>Icon Here</a:t>
            </a:r>
            <a:endParaRPr lang="en-IN" dirty="0"/>
          </a:p>
        </p:txBody>
      </p:sp>
      <p:sp>
        <p:nvSpPr>
          <p:cNvPr id="25" name="Oval 24">
            <a:extLst>
              <a:ext uri="{FF2B5EF4-FFF2-40B4-BE49-F238E27FC236}">
                <a16:creationId xmlns:a16="http://schemas.microsoft.com/office/drawing/2014/main" id="{3F366940-FB5E-4B76-8829-80C14F137B3A}"/>
              </a:ext>
            </a:extLst>
          </p:cNvPr>
          <p:cNvSpPr/>
          <p:nvPr userDrawn="1"/>
        </p:nvSpPr>
        <p:spPr>
          <a:xfrm>
            <a:off x="10251393" y="555158"/>
            <a:ext cx="3298372" cy="3298372"/>
          </a:xfrm>
          <a:prstGeom prst="ellipse">
            <a:avLst/>
          </a:prstGeom>
          <a:noFill/>
          <a:ln w="31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6" name="Oval 25">
            <a:extLst>
              <a:ext uri="{FF2B5EF4-FFF2-40B4-BE49-F238E27FC236}">
                <a16:creationId xmlns:a16="http://schemas.microsoft.com/office/drawing/2014/main" id="{75486FFB-46EF-4E74-BFFF-7ED054DB0D9C}"/>
              </a:ext>
            </a:extLst>
          </p:cNvPr>
          <p:cNvSpPr/>
          <p:nvPr userDrawn="1"/>
        </p:nvSpPr>
        <p:spPr>
          <a:xfrm>
            <a:off x="9932986" y="330754"/>
            <a:ext cx="1268186" cy="1268186"/>
          </a:xfrm>
          <a:prstGeom prst="ellipse">
            <a:avLst/>
          </a:prstGeom>
          <a:no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9" name="Text Placeholder 2">
            <a:extLst>
              <a:ext uri="{FF2B5EF4-FFF2-40B4-BE49-F238E27FC236}">
                <a16:creationId xmlns:a16="http://schemas.microsoft.com/office/drawing/2014/main" id="{76F2CCF2-293A-49CA-B2A9-134BB5DEF98E}"/>
              </a:ext>
            </a:extLst>
          </p:cNvPr>
          <p:cNvSpPr>
            <a:spLocks noGrp="1"/>
          </p:cNvSpPr>
          <p:nvPr>
            <p:ph type="body" idx="20"/>
          </p:nvPr>
        </p:nvSpPr>
        <p:spPr>
          <a:xfrm>
            <a:off x="4080985" y="480157"/>
            <a:ext cx="6944563" cy="823912"/>
          </a:xfrm>
        </p:spPr>
        <p:txBody>
          <a:bodyPr lIns="0" tIns="0" rIns="0" bIns="0" anchor="ctr">
            <a:noAutofit/>
          </a:bodyPr>
          <a:lstStyle>
            <a:lvl1pPr marL="0" indent="0">
              <a:buNone/>
              <a:defRPr sz="2000" b="1">
                <a:solidFill>
                  <a:schemeClr val="tx1">
                    <a:lumMod val="50000"/>
                    <a:lumOff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grpSp>
        <p:nvGrpSpPr>
          <p:cNvPr id="27" name="Group 26">
            <a:extLst>
              <a:ext uri="{FF2B5EF4-FFF2-40B4-BE49-F238E27FC236}">
                <a16:creationId xmlns:a16="http://schemas.microsoft.com/office/drawing/2014/main" id="{6D35CCD2-B73F-944C-B572-7FBFC7DE22E4}"/>
              </a:ext>
            </a:extLst>
          </p:cNvPr>
          <p:cNvGrpSpPr/>
          <p:nvPr userDrawn="1"/>
        </p:nvGrpSpPr>
        <p:grpSpPr>
          <a:xfrm>
            <a:off x="363416" y="421045"/>
            <a:ext cx="748798" cy="134113"/>
            <a:chOff x="4827813" y="2534636"/>
            <a:chExt cx="996651" cy="178504"/>
          </a:xfrm>
        </p:grpSpPr>
        <p:sp>
          <p:nvSpPr>
            <p:cNvPr id="28" name="Oval 27">
              <a:extLst>
                <a:ext uri="{FF2B5EF4-FFF2-40B4-BE49-F238E27FC236}">
                  <a16:creationId xmlns:a16="http://schemas.microsoft.com/office/drawing/2014/main" id="{9D8F78D8-558F-3540-A5F4-B1AD8942B341}"/>
                </a:ext>
              </a:extLst>
            </p:cNvPr>
            <p:cNvSpPr/>
            <p:nvPr/>
          </p:nvSpPr>
          <p:spPr>
            <a:xfrm>
              <a:off x="4827813" y="2534636"/>
              <a:ext cx="178504" cy="17850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5" name="Oval 34">
              <a:extLst>
                <a:ext uri="{FF2B5EF4-FFF2-40B4-BE49-F238E27FC236}">
                  <a16:creationId xmlns:a16="http://schemas.microsoft.com/office/drawing/2014/main" id="{3F8F621A-F298-2B48-B7E0-8D9BEE8AA763}"/>
                </a:ext>
              </a:extLst>
            </p:cNvPr>
            <p:cNvSpPr/>
            <p:nvPr/>
          </p:nvSpPr>
          <p:spPr>
            <a:xfrm>
              <a:off x="5092508" y="2534636"/>
              <a:ext cx="178504" cy="178504"/>
            </a:xfrm>
            <a:prstGeom prst="ellipse">
              <a:avLst/>
            </a:prstGeom>
            <a:solidFill>
              <a:schemeClr val="accent4">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6" name="Oval 35">
              <a:extLst>
                <a:ext uri="{FF2B5EF4-FFF2-40B4-BE49-F238E27FC236}">
                  <a16:creationId xmlns:a16="http://schemas.microsoft.com/office/drawing/2014/main" id="{C17A3A3B-82AE-0A46-AE32-9B111F975BDB}"/>
                </a:ext>
              </a:extLst>
            </p:cNvPr>
            <p:cNvSpPr/>
            <p:nvPr/>
          </p:nvSpPr>
          <p:spPr>
            <a:xfrm>
              <a:off x="5369234" y="2534636"/>
              <a:ext cx="178504" cy="17850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N" dirty="0"/>
            </a:p>
          </p:txBody>
        </p:sp>
        <p:sp>
          <p:nvSpPr>
            <p:cNvPr id="37" name="Oval 36">
              <a:extLst>
                <a:ext uri="{FF2B5EF4-FFF2-40B4-BE49-F238E27FC236}">
                  <a16:creationId xmlns:a16="http://schemas.microsoft.com/office/drawing/2014/main" id="{DF206CE3-6B94-C340-8BA3-A2A4E407E499}"/>
                </a:ext>
              </a:extLst>
            </p:cNvPr>
            <p:cNvSpPr/>
            <p:nvPr/>
          </p:nvSpPr>
          <p:spPr>
            <a:xfrm>
              <a:off x="5645960" y="2534636"/>
              <a:ext cx="178504" cy="17850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N" dirty="0"/>
            </a:p>
          </p:txBody>
        </p:sp>
      </p:grpSp>
      <p:pic>
        <p:nvPicPr>
          <p:cNvPr id="30" name="Image 29">
            <a:extLst>
              <a:ext uri="{FF2B5EF4-FFF2-40B4-BE49-F238E27FC236}">
                <a16:creationId xmlns:a16="http://schemas.microsoft.com/office/drawing/2014/main" id="{226D1A7F-67D2-47BE-900C-4E2274E7F2D6}"/>
              </a:ext>
            </a:extLst>
          </p:cNvPr>
          <p:cNvPicPr>
            <a:picLocks noChangeAspect="1"/>
          </p:cNvPicPr>
          <p:nvPr userDrawn="1"/>
        </p:nvPicPr>
        <p:blipFill>
          <a:blip r:embed="rId2"/>
          <a:srcRect/>
          <a:stretch/>
        </p:blipFill>
        <p:spPr>
          <a:xfrm>
            <a:off x="468803" y="6409697"/>
            <a:ext cx="1329913" cy="302253"/>
          </a:xfrm>
          <a:prstGeom prst="rect">
            <a:avLst/>
          </a:prstGeom>
        </p:spPr>
      </p:pic>
    </p:spTree>
    <p:extLst>
      <p:ext uri="{BB962C8B-B14F-4D97-AF65-F5344CB8AC3E}">
        <p14:creationId xmlns:p14="http://schemas.microsoft.com/office/powerpoint/2010/main" val="1908195391"/>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Half Image Vertical Purple">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A7389277-B3D3-4AEE-8BE0-0559A7396981}"/>
              </a:ext>
            </a:extLst>
          </p:cNvPr>
          <p:cNvSpPr>
            <a:spLocks noGrp="1"/>
          </p:cNvSpPr>
          <p:nvPr>
            <p:ph type="pic" sz="quarter" idx="13"/>
          </p:nvPr>
        </p:nvSpPr>
        <p:spPr>
          <a:xfrm>
            <a:off x="5316488" y="0"/>
            <a:ext cx="6875511" cy="6858000"/>
          </a:xfrm>
          <a:solidFill>
            <a:schemeClr val="bg1">
              <a:lumMod val="85000"/>
            </a:schemeClr>
          </a:solidFill>
        </p:spPr>
        <p:txBody>
          <a:bodyPr anchor="ctr">
            <a:normAutofit/>
          </a:bodyPr>
          <a:lstStyle>
            <a:lvl1pPr marL="0" indent="0" algn="ctr">
              <a:buNone/>
              <a:defRPr sz="2000"/>
            </a:lvl1pPr>
          </a:lstStyle>
          <a:p>
            <a:r>
              <a:rPr lang="fr-FR"/>
              <a:t>Cliquez sur l'icône pour ajouter une image</a:t>
            </a:r>
            <a:endParaRPr lang="en-IN" dirty="0"/>
          </a:p>
        </p:txBody>
      </p:sp>
      <p:sp>
        <p:nvSpPr>
          <p:cNvPr id="4" name="Rectangle 3">
            <a:extLst>
              <a:ext uri="{FF2B5EF4-FFF2-40B4-BE49-F238E27FC236}">
                <a16:creationId xmlns:a16="http://schemas.microsoft.com/office/drawing/2014/main" id="{9536DA47-61AF-4CF1-8DF3-3721934D13E3}"/>
              </a:ext>
            </a:extLst>
          </p:cNvPr>
          <p:cNvSpPr/>
          <p:nvPr userDrawn="1"/>
        </p:nvSpPr>
        <p:spPr>
          <a:xfrm>
            <a:off x="0" y="0"/>
            <a:ext cx="5316488"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5" name="Rectangle 4">
            <a:extLst>
              <a:ext uri="{FF2B5EF4-FFF2-40B4-BE49-F238E27FC236}">
                <a16:creationId xmlns:a16="http://schemas.microsoft.com/office/drawing/2014/main" id="{056FD760-FBDC-4410-A039-469F7931D3A3}"/>
              </a:ext>
            </a:extLst>
          </p:cNvPr>
          <p:cNvSpPr/>
          <p:nvPr userDrawn="1"/>
        </p:nvSpPr>
        <p:spPr>
          <a:xfrm>
            <a:off x="831850" y="1723292"/>
            <a:ext cx="5307246" cy="37455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 name="Title 1">
            <a:extLst>
              <a:ext uri="{FF2B5EF4-FFF2-40B4-BE49-F238E27FC236}">
                <a16:creationId xmlns:a16="http://schemas.microsoft.com/office/drawing/2014/main" id="{BCD44E22-137C-4913-A29E-04F82EA87867}"/>
              </a:ext>
            </a:extLst>
          </p:cNvPr>
          <p:cNvSpPr>
            <a:spLocks noGrp="1"/>
          </p:cNvSpPr>
          <p:nvPr>
            <p:ph type="title" hasCustomPrompt="1"/>
          </p:nvPr>
        </p:nvSpPr>
        <p:spPr>
          <a:xfrm>
            <a:off x="384651" y="1087907"/>
            <a:ext cx="4468698" cy="1444275"/>
          </a:xfrm>
        </p:spPr>
        <p:txBody>
          <a:bodyPr vert="horz" lIns="91440" tIns="792000" rIns="91440" bIns="45720" rtlCol="0" anchor="t">
            <a:noAutofit/>
          </a:bodyPr>
          <a:lstStyle>
            <a:lvl1pPr algn="l">
              <a:defRPr lang="en-IN" sz="3600" b="1" cap="all" baseline="0">
                <a:solidFill>
                  <a:schemeClr val="bg1"/>
                </a:solidFill>
              </a:defRPr>
            </a:lvl1pPr>
          </a:lstStyle>
          <a:p>
            <a:pPr lvl="0"/>
            <a:r>
              <a:rPr lang="en-US" dirty="0"/>
              <a:t>TITLE HERE</a:t>
            </a:r>
            <a:endParaRPr lang="en-IN" dirty="0"/>
          </a:p>
        </p:txBody>
      </p:sp>
      <p:sp>
        <p:nvSpPr>
          <p:cNvPr id="3" name="Text Placeholder 2">
            <a:extLst>
              <a:ext uri="{FF2B5EF4-FFF2-40B4-BE49-F238E27FC236}">
                <a16:creationId xmlns:a16="http://schemas.microsoft.com/office/drawing/2014/main" id="{6E8BFC94-FFEC-4290-AC27-760323F21BA3}"/>
              </a:ext>
            </a:extLst>
          </p:cNvPr>
          <p:cNvSpPr>
            <a:spLocks noGrp="1"/>
          </p:cNvSpPr>
          <p:nvPr>
            <p:ph type="body" idx="1"/>
          </p:nvPr>
        </p:nvSpPr>
        <p:spPr>
          <a:xfrm>
            <a:off x="368711" y="2552611"/>
            <a:ext cx="4097778" cy="1992819"/>
          </a:xfrm>
        </p:spPr>
        <p:txBody>
          <a:bodyPr vert="horz" lIns="91440" tIns="45720" rIns="91440" bIns="45720" rtlCol="0">
            <a:noAutofit/>
          </a:bodyPr>
          <a:lstStyle>
            <a:lvl1pPr marL="0" indent="0" algn="l">
              <a:lnSpc>
                <a:spcPct val="100000"/>
              </a:lnSpc>
              <a:buNone/>
              <a:defRPr lang="en-US" sz="1800" b="0" cap="none" baseline="0" dirty="0" smtClean="0">
                <a:solidFill>
                  <a:schemeClr val="bg1"/>
                </a:solidFill>
              </a:defRPr>
            </a:lvl1pPr>
          </a:lstStyle>
          <a:p>
            <a:pPr marL="228600" lvl="0" indent="-228600"/>
            <a:r>
              <a:rPr lang="fr-FR"/>
              <a:t>Modifier les styles du texte du masque</a:t>
            </a:r>
          </a:p>
        </p:txBody>
      </p:sp>
      <p:cxnSp>
        <p:nvCxnSpPr>
          <p:cNvPr id="7" name="Straight Connector 6">
            <a:extLst>
              <a:ext uri="{FF2B5EF4-FFF2-40B4-BE49-F238E27FC236}">
                <a16:creationId xmlns:a16="http://schemas.microsoft.com/office/drawing/2014/main" id="{D93E40EC-FFAE-4BC0-932E-60CC9A1785C0}"/>
              </a:ext>
            </a:extLst>
          </p:cNvPr>
          <p:cNvCxnSpPr>
            <a:cxnSpLocks/>
          </p:cNvCxnSpPr>
          <p:nvPr userDrawn="1"/>
        </p:nvCxnSpPr>
        <p:spPr>
          <a:xfrm>
            <a:off x="454991" y="1620451"/>
            <a:ext cx="1488621"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C5F2EA84-5150-479B-86D5-F4BAE1263488}"/>
              </a:ext>
            </a:extLst>
          </p:cNvPr>
          <p:cNvGrpSpPr/>
          <p:nvPr userDrawn="1"/>
        </p:nvGrpSpPr>
        <p:grpSpPr>
          <a:xfrm flipH="1">
            <a:off x="1130928" y="4803540"/>
            <a:ext cx="3616779" cy="3522776"/>
            <a:chOff x="2555621" y="3917613"/>
            <a:chExt cx="3616779" cy="3522776"/>
          </a:xfrm>
        </p:grpSpPr>
        <p:sp>
          <p:nvSpPr>
            <p:cNvPr id="15" name="Oval 14">
              <a:extLst>
                <a:ext uri="{FF2B5EF4-FFF2-40B4-BE49-F238E27FC236}">
                  <a16:creationId xmlns:a16="http://schemas.microsoft.com/office/drawing/2014/main" id="{C0699C4B-8D8E-47E2-A0C5-D71C25ABAC72}"/>
                </a:ext>
              </a:extLst>
            </p:cNvPr>
            <p:cNvSpPr/>
            <p:nvPr userDrawn="1"/>
          </p:nvSpPr>
          <p:spPr>
            <a:xfrm>
              <a:off x="2874028" y="4142017"/>
              <a:ext cx="3298372" cy="3298372"/>
            </a:xfrm>
            <a:prstGeom prst="ellipse">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6" name="Oval 15">
              <a:extLst>
                <a:ext uri="{FF2B5EF4-FFF2-40B4-BE49-F238E27FC236}">
                  <a16:creationId xmlns:a16="http://schemas.microsoft.com/office/drawing/2014/main" id="{2F607AB9-31A7-4B79-9AFE-0DFDB792E20C}"/>
                </a:ext>
              </a:extLst>
            </p:cNvPr>
            <p:cNvSpPr/>
            <p:nvPr userDrawn="1"/>
          </p:nvSpPr>
          <p:spPr>
            <a:xfrm>
              <a:off x="2555621" y="3917613"/>
              <a:ext cx="1268186" cy="1268186"/>
            </a:xfrm>
            <a:prstGeom prst="ellipse">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pic>
        <p:nvPicPr>
          <p:cNvPr id="18" name="Image 17">
            <a:extLst>
              <a:ext uri="{FF2B5EF4-FFF2-40B4-BE49-F238E27FC236}">
                <a16:creationId xmlns:a16="http://schemas.microsoft.com/office/drawing/2014/main" id="{8AF9AD07-1F49-47B2-A6E3-9D436CF8F8AC}"/>
              </a:ext>
            </a:extLst>
          </p:cNvPr>
          <p:cNvPicPr>
            <a:picLocks noChangeAspect="1"/>
          </p:cNvPicPr>
          <p:nvPr userDrawn="1"/>
        </p:nvPicPr>
        <p:blipFill>
          <a:blip r:embed="rId2">
            <a:biLevel thresh="75000"/>
            <a:extLst>
              <a:ext uri="{BEBA8EAE-BF5A-486C-A8C5-ECC9F3942E4B}">
                <a14:imgProps xmlns:a14="http://schemas.microsoft.com/office/drawing/2010/main">
                  <a14:imgLayer r:embed="rId3">
                    <a14:imgEffect>
                      <a14:artisticPhotocopy/>
                    </a14:imgEffect>
                  </a14:imgLayer>
                </a14:imgProps>
              </a:ext>
            </a:extLst>
          </a:blip>
          <a:stretch>
            <a:fillRect/>
          </a:stretch>
        </p:blipFill>
        <p:spPr>
          <a:xfrm>
            <a:off x="363415" y="5489245"/>
            <a:ext cx="6232559" cy="1222706"/>
          </a:xfrm>
          <a:prstGeom prst="rect">
            <a:avLst/>
          </a:prstGeom>
        </p:spPr>
      </p:pic>
      <p:pic>
        <p:nvPicPr>
          <p:cNvPr id="19" name="Image 18">
            <a:extLst>
              <a:ext uri="{FF2B5EF4-FFF2-40B4-BE49-F238E27FC236}">
                <a16:creationId xmlns:a16="http://schemas.microsoft.com/office/drawing/2014/main" id="{7120172D-FD35-4E36-A669-F1E3434600D1}"/>
              </a:ext>
            </a:extLst>
          </p:cNvPr>
          <p:cNvPicPr>
            <a:picLocks noChangeAspect="1"/>
          </p:cNvPicPr>
          <p:nvPr userDrawn="1"/>
        </p:nvPicPr>
        <p:blipFill rotWithShape="1">
          <a:blip r:embed="rId4"/>
          <a:srcRect l="13829" t="1" b="22706"/>
          <a:stretch/>
        </p:blipFill>
        <p:spPr>
          <a:xfrm>
            <a:off x="576470" y="6409696"/>
            <a:ext cx="1327634" cy="233619"/>
          </a:xfrm>
          <a:prstGeom prst="rect">
            <a:avLst/>
          </a:prstGeom>
        </p:spPr>
      </p:pic>
    </p:spTree>
    <p:extLst>
      <p:ext uri="{BB962C8B-B14F-4D97-AF65-F5344CB8AC3E}">
        <p14:creationId xmlns:p14="http://schemas.microsoft.com/office/powerpoint/2010/main" val="2525761017"/>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40D79E1-5F46-41CA-85E7-44C2A6C62820}"/>
              </a:ext>
            </a:extLst>
          </p:cNvPr>
          <p:cNvSpPr>
            <a:spLocks noGrp="1"/>
          </p:cNvSpPr>
          <p:nvPr>
            <p:ph type="title"/>
          </p:nvPr>
        </p:nvSpPr>
        <p:spPr>
          <a:xfrm>
            <a:off x="363416" y="365125"/>
            <a:ext cx="11465168" cy="918553"/>
          </a:xfrm>
          <a:prstGeom prst="rect">
            <a:avLst/>
          </a:prstGeom>
        </p:spPr>
        <p:txBody>
          <a:bodyPr vert="horz" lIns="0" tIns="0" rIns="0" bIns="0" rtlCol="0" anchor="b">
            <a:normAutofit/>
          </a:bodyPr>
          <a:lstStyle/>
          <a:p>
            <a:r>
              <a:rPr lang="fr-FR"/>
              <a:t>Modifiez le style du titre</a:t>
            </a:r>
            <a:endParaRPr lang="en-IN" dirty="0"/>
          </a:p>
        </p:txBody>
      </p:sp>
      <p:sp>
        <p:nvSpPr>
          <p:cNvPr id="3" name="Text Placeholder 2">
            <a:extLst>
              <a:ext uri="{FF2B5EF4-FFF2-40B4-BE49-F238E27FC236}">
                <a16:creationId xmlns:a16="http://schemas.microsoft.com/office/drawing/2014/main" id="{D7B0B511-05FD-459E-AC79-A87540961FC1}"/>
              </a:ext>
            </a:extLst>
          </p:cNvPr>
          <p:cNvSpPr>
            <a:spLocks noGrp="1"/>
          </p:cNvSpPr>
          <p:nvPr>
            <p:ph type="body" idx="1"/>
          </p:nvPr>
        </p:nvSpPr>
        <p:spPr>
          <a:xfrm>
            <a:off x="363416" y="1825625"/>
            <a:ext cx="11465168"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Footer Placeholder 4">
            <a:extLst>
              <a:ext uri="{FF2B5EF4-FFF2-40B4-BE49-F238E27FC236}">
                <a16:creationId xmlns:a16="http://schemas.microsoft.com/office/drawing/2014/main" id="{FC32B635-1E22-483C-94B9-F587908DE63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dirty="0"/>
          </a:p>
        </p:txBody>
      </p:sp>
    </p:spTree>
    <p:extLst>
      <p:ext uri="{BB962C8B-B14F-4D97-AF65-F5344CB8AC3E}">
        <p14:creationId xmlns:p14="http://schemas.microsoft.com/office/powerpoint/2010/main" val="2413740445"/>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 id="2147483683" r:id="rId14"/>
  </p:sldLayoutIdLst>
  <p:txStyles>
    <p:titleStyle>
      <a:lvl1pPr algn="l" defTabSz="914400" rtl="0" eaLnBrk="1" latinLnBrk="0" hangingPunct="1">
        <a:lnSpc>
          <a:spcPct val="90000"/>
        </a:lnSpc>
        <a:spcBef>
          <a:spcPct val="0"/>
        </a:spcBef>
        <a:buNone/>
        <a:defRPr sz="3200" b="1"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16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tags" Target="../tags/tag3.xml"/><Relationship Id="rId1" Type="http://schemas.openxmlformats.org/officeDocument/2006/relationships/tags" Target="../tags/tag2.xml"/><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video" Target="https://www.youtube.com/embed/cZdVg3hypC8?feature=oembed" TargetMode="External"/><Relationship Id="rId7" Type="http://schemas.openxmlformats.org/officeDocument/2006/relationships/image" Target="../media/image25.jpeg"/><Relationship Id="rId2" Type="http://schemas.openxmlformats.org/officeDocument/2006/relationships/tags" Target="../tags/tag57.xml"/><Relationship Id="rId1" Type="http://schemas.openxmlformats.org/officeDocument/2006/relationships/tags" Target="../tags/tag56.xml"/><Relationship Id="rId6" Type="http://schemas.openxmlformats.org/officeDocument/2006/relationships/hyperlink" Target="https://www.youtube.com/watch?v=cZdVg3hypC8" TargetMode="External"/><Relationship Id="rId5" Type="http://schemas.openxmlformats.org/officeDocument/2006/relationships/notesSlide" Target="../notesSlides/notesSlide10.xml"/><Relationship Id="rId4"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8" Type="http://schemas.openxmlformats.org/officeDocument/2006/relationships/tags" Target="../tags/tag65.xml"/><Relationship Id="rId13" Type="http://schemas.openxmlformats.org/officeDocument/2006/relationships/tags" Target="../tags/tag70.xml"/><Relationship Id="rId18" Type="http://schemas.openxmlformats.org/officeDocument/2006/relationships/notesSlide" Target="../notesSlides/notesSlide11.xml"/><Relationship Id="rId26" Type="http://schemas.openxmlformats.org/officeDocument/2006/relationships/image" Target="../media/image32.png"/><Relationship Id="rId3" Type="http://schemas.openxmlformats.org/officeDocument/2006/relationships/tags" Target="../tags/tag60.xml"/><Relationship Id="rId21" Type="http://schemas.openxmlformats.org/officeDocument/2006/relationships/image" Target="../media/image27.svg"/><Relationship Id="rId7" Type="http://schemas.openxmlformats.org/officeDocument/2006/relationships/tags" Target="../tags/tag64.xml"/><Relationship Id="rId12" Type="http://schemas.openxmlformats.org/officeDocument/2006/relationships/tags" Target="../tags/tag69.xml"/><Relationship Id="rId17" Type="http://schemas.openxmlformats.org/officeDocument/2006/relationships/slideLayout" Target="../slideLayouts/slideLayout8.xml"/><Relationship Id="rId25" Type="http://schemas.openxmlformats.org/officeDocument/2006/relationships/image" Target="../media/image31.svg"/><Relationship Id="rId2" Type="http://schemas.openxmlformats.org/officeDocument/2006/relationships/tags" Target="../tags/tag59.xml"/><Relationship Id="rId16" Type="http://schemas.openxmlformats.org/officeDocument/2006/relationships/tags" Target="../tags/tag73.xml"/><Relationship Id="rId20" Type="http://schemas.openxmlformats.org/officeDocument/2006/relationships/image" Target="../media/image26.png"/><Relationship Id="rId1" Type="http://schemas.openxmlformats.org/officeDocument/2006/relationships/tags" Target="../tags/tag58.xml"/><Relationship Id="rId6" Type="http://schemas.openxmlformats.org/officeDocument/2006/relationships/tags" Target="../tags/tag63.xml"/><Relationship Id="rId11" Type="http://schemas.openxmlformats.org/officeDocument/2006/relationships/tags" Target="../tags/tag68.xml"/><Relationship Id="rId24" Type="http://schemas.openxmlformats.org/officeDocument/2006/relationships/image" Target="../media/image30.png"/><Relationship Id="rId5" Type="http://schemas.openxmlformats.org/officeDocument/2006/relationships/tags" Target="../tags/tag62.xml"/><Relationship Id="rId15" Type="http://schemas.openxmlformats.org/officeDocument/2006/relationships/tags" Target="../tags/tag72.xml"/><Relationship Id="rId23" Type="http://schemas.openxmlformats.org/officeDocument/2006/relationships/image" Target="../media/image29.svg"/><Relationship Id="rId10" Type="http://schemas.openxmlformats.org/officeDocument/2006/relationships/tags" Target="../tags/tag67.xml"/><Relationship Id="rId19" Type="http://schemas.openxmlformats.org/officeDocument/2006/relationships/image" Target="../media/image23.jpg"/><Relationship Id="rId4" Type="http://schemas.openxmlformats.org/officeDocument/2006/relationships/tags" Target="../tags/tag61.xml"/><Relationship Id="rId9" Type="http://schemas.openxmlformats.org/officeDocument/2006/relationships/tags" Target="../tags/tag66.xml"/><Relationship Id="rId14" Type="http://schemas.openxmlformats.org/officeDocument/2006/relationships/tags" Target="../tags/tag71.xml"/><Relationship Id="rId22" Type="http://schemas.openxmlformats.org/officeDocument/2006/relationships/image" Target="../media/image28.png"/><Relationship Id="rId27" Type="http://schemas.microsoft.com/office/2007/relationships/hdphoto" Target="../media/hdphoto2.wdp"/></Relationships>
</file>

<file path=ppt/slides/_rels/slide12.xml.rels><?xml version="1.0" encoding="UTF-8" standalone="yes"?>
<Relationships xmlns="http://schemas.openxmlformats.org/package/2006/relationships"><Relationship Id="rId8" Type="http://schemas.openxmlformats.org/officeDocument/2006/relationships/image" Target="../media/image33.jpg"/><Relationship Id="rId3" Type="http://schemas.openxmlformats.org/officeDocument/2006/relationships/tags" Target="../tags/tag76.xml"/><Relationship Id="rId7" Type="http://schemas.openxmlformats.org/officeDocument/2006/relationships/notesSlide" Target="../notesSlides/notesSlide12.xml"/><Relationship Id="rId2" Type="http://schemas.openxmlformats.org/officeDocument/2006/relationships/tags" Target="../tags/tag75.xml"/><Relationship Id="rId1" Type="http://schemas.openxmlformats.org/officeDocument/2006/relationships/tags" Target="../tags/tag74.xml"/><Relationship Id="rId6" Type="http://schemas.openxmlformats.org/officeDocument/2006/relationships/slideLayout" Target="../slideLayouts/slideLayout4.xml"/><Relationship Id="rId5" Type="http://schemas.openxmlformats.org/officeDocument/2006/relationships/tags" Target="../tags/tag78.xml"/><Relationship Id="rId10" Type="http://schemas.openxmlformats.org/officeDocument/2006/relationships/image" Target="../media/image35.jpg"/><Relationship Id="rId4" Type="http://schemas.openxmlformats.org/officeDocument/2006/relationships/tags" Target="../tags/tag77.xml"/><Relationship Id="rId9" Type="http://schemas.openxmlformats.org/officeDocument/2006/relationships/image" Target="../media/image34.jpg"/></Relationships>
</file>

<file path=ppt/slides/_rels/slide13.xml.rels><?xml version="1.0" encoding="UTF-8" standalone="yes"?>
<Relationships xmlns="http://schemas.openxmlformats.org/package/2006/relationships"><Relationship Id="rId3" Type="http://schemas.openxmlformats.org/officeDocument/2006/relationships/tags" Target="../tags/tag81.xml"/><Relationship Id="rId2" Type="http://schemas.openxmlformats.org/officeDocument/2006/relationships/tags" Target="../tags/tag80.xml"/><Relationship Id="rId1" Type="http://schemas.openxmlformats.org/officeDocument/2006/relationships/tags" Target="../tags/tag79.xml"/><Relationship Id="rId6" Type="http://schemas.openxmlformats.org/officeDocument/2006/relationships/image" Target="../media/image12.jpg"/><Relationship Id="rId5" Type="http://schemas.openxmlformats.org/officeDocument/2006/relationships/notesSlide" Target="../notesSlides/notesSlide13.xml"/><Relationship Id="rId4"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tags" Target="../tags/tag83.xml"/><Relationship Id="rId1" Type="http://schemas.openxmlformats.org/officeDocument/2006/relationships/tags" Target="../tags/tag82.xml"/><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8" Type="http://schemas.openxmlformats.org/officeDocument/2006/relationships/tags" Target="../tags/tag91.xml"/><Relationship Id="rId13" Type="http://schemas.openxmlformats.org/officeDocument/2006/relationships/image" Target="../media/image36.png"/><Relationship Id="rId18" Type="http://schemas.openxmlformats.org/officeDocument/2006/relationships/image" Target="../media/image41.png"/><Relationship Id="rId3" Type="http://schemas.openxmlformats.org/officeDocument/2006/relationships/tags" Target="../tags/tag86.xml"/><Relationship Id="rId7" Type="http://schemas.openxmlformats.org/officeDocument/2006/relationships/tags" Target="../tags/tag90.xml"/><Relationship Id="rId12" Type="http://schemas.openxmlformats.org/officeDocument/2006/relationships/notesSlide" Target="../notesSlides/notesSlide15.xml"/><Relationship Id="rId17" Type="http://schemas.openxmlformats.org/officeDocument/2006/relationships/image" Target="../media/image40.png"/><Relationship Id="rId2" Type="http://schemas.openxmlformats.org/officeDocument/2006/relationships/tags" Target="../tags/tag85.xml"/><Relationship Id="rId16" Type="http://schemas.openxmlformats.org/officeDocument/2006/relationships/image" Target="../media/image39.png"/><Relationship Id="rId1" Type="http://schemas.openxmlformats.org/officeDocument/2006/relationships/tags" Target="../tags/tag84.xml"/><Relationship Id="rId6" Type="http://schemas.openxmlformats.org/officeDocument/2006/relationships/tags" Target="../tags/tag89.xml"/><Relationship Id="rId11" Type="http://schemas.openxmlformats.org/officeDocument/2006/relationships/slideLayout" Target="../slideLayouts/slideLayout12.xml"/><Relationship Id="rId5" Type="http://schemas.openxmlformats.org/officeDocument/2006/relationships/tags" Target="../tags/tag88.xml"/><Relationship Id="rId15" Type="http://schemas.openxmlformats.org/officeDocument/2006/relationships/image" Target="../media/image38.png"/><Relationship Id="rId10" Type="http://schemas.openxmlformats.org/officeDocument/2006/relationships/tags" Target="../tags/tag93.xml"/><Relationship Id="rId19" Type="http://schemas.openxmlformats.org/officeDocument/2006/relationships/image" Target="../media/image42.png"/><Relationship Id="rId4" Type="http://schemas.openxmlformats.org/officeDocument/2006/relationships/tags" Target="../tags/tag87.xml"/><Relationship Id="rId9" Type="http://schemas.openxmlformats.org/officeDocument/2006/relationships/tags" Target="../tags/tag92.xml"/><Relationship Id="rId14" Type="http://schemas.openxmlformats.org/officeDocument/2006/relationships/image" Target="../media/image37.png"/></Relationships>
</file>

<file path=ppt/slides/_rels/slide16.xml.rels><?xml version="1.0" encoding="UTF-8" standalone="yes"?>
<Relationships xmlns="http://schemas.openxmlformats.org/package/2006/relationships"><Relationship Id="rId8" Type="http://schemas.openxmlformats.org/officeDocument/2006/relationships/notesSlide" Target="../notesSlides/notesSlide16.xml"/><Relationship Id="rId3" Type="http://schemas.openxmlformats.org/officeDocument/2006/relationships/tags" Target="../tags/tag96.xml"/><Relationship Id="rId7" Type="http://schemas.openxmlformats.org/officeDocument/2006/relationships/slideLayout" Target="../slideLayouts/slideLayout12.xml"/><Relationship Id="rId12" Type="http://schemas.openxmlformats.org/officeDocument/2006/relationships/image" Target="../media/image42.png"/><Relationship Id="rId2" Type="http://schemas.openxmlformats.org/officeDocument/2006/relationships/tags" Target="../tags/tag95.xml"/><Relationship Id="rId1" Type="http://schemas.openxmlformats.org/officeDocument/2006/relationships/tags" Target="../tags/tag94.xml"/><Relationship Id="rId6" Type="http://schemas.openxmlformats.org/officeDocument/2006/relationships/tags" Target="../tags/tag99.xml"/><Relationship Id="rId11" Type="http://schemas.openxmlformats.org/officeDocument/2006/relationships/image" Target="../media/image45.png"/><Relationship Id="rId5" Type="http://schemas.openxmlformats.org/officeDocument/2006/relationships/tags" Target="../tags/tag98.xml"/><Relationship Id="rId10" Type="http://schemas.openxmlformats.org/officeDocument/2006/relationships/image" Target="../media/image44.png"/><Relationship Id="rId4" Type="http://schemas.openxmlformats.org/officeDocument/2006/relationships/tags" Target="../tags/tag97.xml"/><Relationship Id="rId9" Type="http://schemas.openxmlformats.org/officeDocument/2006/relationships/image" Target="../media/image43.png"/></Relationships>
</file>

<file path=ppt/slides/_rels/slide17.xml.rels><?xml version="1.0" encoding="UTF-8" standalone="yes"?>
<Relationships xmlns="http://schemas.openxmlformats.org/package/2006/relationships"><Relationship Id="rId8" Type="http://schemas.openxmlformats.org/officeDocument/2006/relationships/tags" Target="../tags/tag107.xml"/><Relationship Id="rId13" Type="http://schemas.openxmlformats.org/officeDocument/2006/relationships/image" Target="../media/image47.png"/><Relationship Id="rId3" Type="http://schemas.openxmlformats.org/officeDocument/2006/relationships/tags" Target="../tags/tag102.xml"/><Relationship Id="rId7" Type="http://schemas.openxmlformats.org/officeDocument/2006/relationships/tags" Target="../tags/tag106.xml"/><Relationship Id="rId12" Type="http://schemas.openxmlformats.org/officeDocument/2006/relationships/image" Target="../media/image46.png"/><Relationship Id="rId17" Type="http://schemas.openxmlformats.org/officeDocument/2006/relationships/image" Target="../media/image42.png"/><Relationship Id="rId2" Type="http://schemas.openxmlformats.org/officeDocument/2006/relationships/tags" Target="../tags/tag101.xml"/><Relationship Id="rId16" Type="http://schemas.openxmlformats.org/officeDocument/2006/relationships/image" Target="../media/image50.png"/><Relationship Id="rId1" Type="http://schemas.openxmlformats.org/officeDocument/2006/relationships/tags" Target="../tags/tag100.xml"/><Relationship Id="rId6" Type="http://schemas.openxmlformats.org/officeDocument/2006/relationships/tags" Target="../tags/tag105.xml"/><Relationship Id="rId11" Type="http://schemas.openxmlformats.org/officeDocument/2006/relationships/notesSlide" Target="../notesSlides/notesSlide17.xml"/><Relationship Id="rId5" Type="http://schemas.openxmlformats.org/officeDocument/2006/relationships/tags" Target="../tags/tag104.xml"/><Relationship Id="rId15" Type="http://schemas.openxmlformats.org/officeDocument/2006/relationships/image" Target="../media/image49.png"/><Relationship Id="rId10" Type="http://schemas.openxmlformats.org/officeDocument/2006/relationships/slideLayout" Target="../slideLayouts/slideLayout12.xml"/><Relationship Id="rId4" Type="http://schemas.openxmlformats.org/officeDocument/2006/relationships/tags" Target="../tags/tag103.xml"/><Relationship Id="rId9" Type="http://schemas.openxmlformats.org/officeDocument/2006/relationships/tags" Target="../tags/tag108.xml"/><Relationship Id="rId14" Type="http://schemas.openxmlformats.org/officeDocument/2006/relationships/image" Target="../media/image48.png"/></Relationships>
</file>

<file path=ppt/slides/_rels/slide18.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tags" Target="../tags/tag111.xml"/><Relationship Id="rId7" Type="http://schemas.openxmlformats.org/officeDocument/2006/relationships/notesSlide" Target="../notesSlides/notesSlide18.xml"/><Relationship Id="rId2" Type="http://schemas.openxmlformats.org/officeDocument/2006/relationships/tags" Target="../tags/tag110.xml"/><Relationship Id="rId1" Type="http://schemas.openxmlformats.org/officeDocument/2006/relationships/tags" Target="../tags/tag109.xml"/><Relationship Id="rId6" Type="http://schemas.openxmlformats.org/officeDocument/2006/relationships/slideLayout" Target="../slideLayouts/slideLayout12.xml"/><Relationship Id="rId11" Type="http://schemas.openxmlformats.org/officeDocument/2006/relationships/image" Target="../media/image42.png"/><Relationship Id="rId5" Type="http://schemas.openxmlformats.org/officeDocument/2006/relationships/tags" Target="../tags/tag113.xml"/><Relationship Id="rId10" Type="http://schemas.openxmlformats.org/officeDocument/2006/relationships/image" Target="../media/image53.png"/><Relationship Id="rId4" Type="http://schemas.openxmlformats.org/officeDocument/2006/relationships/tags" Target="../tags/tag112.xml"/><Relationship Id="rId9" Type="http://schemas.openxmlformats.org/officeDocument/2006/relationships/image" Target="../media/image52.png"/></Relationships>
</file>

<file path=ppt/slides/_rels/slide19.xml.rels><?xml version="1.0" encoding="UTF-8" standalone="yes"?>
<Relationships xmlns="http://schemas.openxmlformats.org/package/2006/relationships"><Relationship Id="rId8" Type="http://schemas.openxmlformats.org/officeDocument/2006/relationships/tags" Target="../tags/tag121.xml"/><Relationship Id="rId13" Type="http://schemas.openxmlformats.org/officeDocument/2006/relationships/notesSlide" Target="../notesSlides/notesSlide19.xml"/><Relationship Id="rId3" Type="http://schemas.openxmlformats.org/officeDocument/2006/relationships/tags" Target="../tags/tag116.xml"/><Relationship Id="rId7" Type="http://schemas.openxmlformats.org/officeDocument/2006/relationships/tags" Target="../tags/tag120.xml"/><Relationship Id="rId12" Type="http://schemas.openxmlformats.org/officeDocument/2006/relationships/slideLayout" Target="../slideLayouts/slideLayout10.xml"/><Relationship Id="rId2" Type="http://schemas.openxmlformats.org/officeDocument/2006/relationships/tags" Target="../tags/tag115.xml"/><Relationship Id="rId1" Type="http://schemas.openxmlformats.org/officeDocument/2006/relationships/tags" Target="../tags/tag114.xml"/><Relationship Id="rId6" Type="http://schemas.openxmlformats.org/officeDocument/2006/relationships/tags" Target="../tags/tag119.xml"/><Relationship Id="rId11" Type="http://schemas.openxmlformats.org/officeDocument/2006/relationships/tags" Target="../tags/tag124.xml"/><Relationship Id="rId5" Type="http://schemas.openxmlformats.org/officeDocument/2006/relationships/tags" Target="../tags/tag118.xml"/><Relationship Id="rId15" Type="http://schemas.openxmlformats.org/officeDocument/2006/relationships/hyperlink" Target="https://www.jurisource.ca/dossiers-thematiques" TargetMode="External"/><Relationship Id="rId10" Type="http://schemas.openxmlformats.org/officeDocument/2006/relationships/tags" Target="../tags/tag123.xml"/><Relationship Id="rId4" Type="http://schemas.openxmlformats.org/officeDocument/2006/relationships/tags" Target="../tags/tag117.xml"/><Relationship Id="rId9" Type="http://schemas.openxmlformats.org/officeDocument/2006/relationships/tags" Target="../tags/tag122.xml"/><Relationship Id="rId14" Type="http://schemas.openxmlformats.org/officeDocument/2006/relationships/image" Target="../media/image24.png"/></Relationships>
</file>

<file path=ppt/slides/_rels/slide2.xml.rels><?xml version="1.0" encoding="UTF-8" standalone="yes"?>
<Relationships xmlns="http://schemas.openxmlformats.org/package/2006/relationships"><Relationship Id="rId8" Type="http://schemas.openxmlformats.org/officeDocument/2006/relationships/tags" Target="../tags/tag11.xml"/><Relationship Id="rId13" Type="http://schemas.openxmlformats.org/officeDocument/2006/relationships/tags" Target="../tags/tag16.xml"/><Relationship Id="rId18" Type="http://schemas.openxmlformats.org/officeDocument/2006/relationships/notesSlide" Target="../notesSlides/notesSlide2.xml"/><Relationship Id="rId3" Type="http://schemas.openxmlformats.org/officeDocument/2006/relationships/tags" Target="../tags/tag6.xml"/><Relationship Id="rId21" Type="http://schemas.openxmlformats.org/officeDocument/2006/relationships/image" Target="../media/image10.png"/><Relationship Id="rId7" Type="http://schemas.openxmlformats.org/officeDocument/2006/relationships/tags" Target="../tags/tag10.xml"/><Relationship Id="rId12" Type="http://schemas.openxmlformats.org/officeDocument/2006/relationships/tags" Target="../tags/tag15.xml"/><Relationship Id="rId17" Type="http://schemas.openxmlformats.org/officeDocument/2006/relationships/slideLayout" Target="../slideLayouts/slideLayout11.xml"/><Relationship Id="rId2" Type="http://schemas.openxmlformats.org/officeDocument/2006/relationships/tags" Target="../tags/tag5.xml"/><Relationship Id="rId16" Type="http://schemas.openxmlformats.org/officeDocument/2006/relationships/tags" Target="../tags/tag19.xml"/><Relationship Id="rId20" Type="http://schemas.openxmlformats.org/officeDocument/2006/relationships/image" Target="../media/image9.png"/><Relationship Id="rId1" Type="http://schemas.openxmlformats.org/officeDocument/2006/relationships/tags" Target="../tags/tag4.xml"/><Relationship Id="rId6" Type="http://schemas.openxmlformats.org/officeDocument/2006/relationships/tags" Target="../tags/tag9.xml"/><Relationship Id="rId11" Type="http://schemas.openxmlformats.org/officeDocument/2006/relationships/tags" Target="../tags/tag14.xml"/><Relationship Id="rId5" Type="http://schemas.openxmlformats.org/officeDocument/2006/relationships/tags" Target="../tags/tag8.xml"/><Relationship Id="rId15" Type="http://schemas.openxmlformats.org/officeDocument/2006/relationships/tags" Target="../tags/tag18.xml"/><Relationship Id="rId10" Type="http://schemas.openxmlformats.org/officeDocument/2006/relationships/tags" Target="../tags/tag13.xml"/><Relationship Id="rId19" Type="http://schemas.openxmlformats.org/officeDocument/2006/relationships/image" Target="../media/image8.png"/><Relationship Id="rId4" Type="http://schemas.openxmlformats.org/officeDocument/2006/relationships/tags" Target="../tags/tag7.xml"/><Relationship Id="rId9" Type="http://schemas.openxmlformats.org/officeDocument/2006/relationships/tags" Target="../tags/tag12.xml"/><Relationship Id="rId14" Type="http://schemas.openxmlformats.org/officeDocument/2006/relationships/tags" Target="../tags/tag17.xml"/><Relationship Id="rId22" Type="http://schemas.openxmlformats.org/officeDocument/2006/relationships/image" Target="../media/image11.svg"/></Relationships>
</file>

<file path=ppt/slides/_rels/slide20.xml.rels><?xml version="1.0" encoding="UTF-8" standalone="yes"?>
<Relationships xmlns="http://schemas.openxmlformats.org/package/2006/relationships"><Relationship Id="rId3" Type="http://schemas.openxmlformats.org/officeDocument/2006/relationships/tags" Target="../tags/tag127.xml"/><Relationship Id="rId7" Type="http://schemas.openxmlformats.org/officeDocument/2006/relationships/image" Target="../media/image54.jpg"/><Relationship Id="rId2" Type="http://schemas.openxmlformats.org/officeDocument/2006/relationships/tags" Target="../tags/tag126.xml"/><Relationship Id="rId1" Type="http://schemas.openxmlformats.org/officeDocument/2006/relationships/tags" Target="../tags/tag125.xml"/><Relationship Id="rId6" Type="http://schemas.openxmlformats.org/officeDocument/2006/relationships/image" Target="../media/image42.png"/><Relationship Id="rId5" Type="http://schemas.openxmlformats.org/officeDocument/2006/relationships/notesSlide" Target="../notesSlides/notesSlide20.xml"/><Relationship Id="rId4"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tags" Target="../tags/tag130.xml"/><Relationship Id="rId7" Type="http://schemas.openxmlformats.org/officeDocument/2006/relationships/notesSlide" Target="../notesSlides/notesSlide21.xml"/><Relationship Id="rId2" Type="http://schemas.openxmlformats.org/officeDocument/2006/relationships/tags" Target="../tags/tag129.xml"/><Relationship Id="rId1" Type="http://schemas.openxmlformats.org/officeDocument/2006/relationships/tags" Target="../tags/tag128.xml"/><Relationship Id="rId6" Type="http://schemas.openxmlformats.org/officeDocument/2006/relationships/slideLayout" Target="../slideLayouts/slideLayout12.xml"/><Relationship Id="rId5" Type="http://schemas.openxmlformats.org/officeDocument/2006/relationships/tags" Target="../tags/tag132.xml"/><Relationship Id="rId10" Type="http://schemas.openxmlformats.org/officeDocument/2006/relationships/image" Target="../media/image56.png"/><Relationship Id="rId4" Type="http://schemas.openxmlformats.org/officeDocument/2006/relationships/tags" Target="../tags/tag131.xml"/><Relationship Id="rId9" Type="http://schemas.openxmlformats.org/officeDocument/2006/relationships/image" Target="../media/image55.png"/></Relationships>
</file>

<file path=ppt/slides/_rels/slide22.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tags" Target="../tags/tag135.xml"/><Relationship Id="rId7" Type="http://schemas.openxmlformats.org/officeDocument/2006/relationships/image" Target="../media/image57.jpg"/><Relationship Id="rId2" Type="http://schemas.openxmlformats.org/officeDocument/2006/relationships/tags" Target="../tags/tag134.xml"/><Relationship Id="rId1" Type="http://schemas.openxmlformats.org/officeDocument/2006/relationships/tags" Target="../tags/tag133.xml"/><Relationship Id="rId6" Type="http://schemas.openxmlformats.org/officeDocument/2006/relationships/image" Target="../media/image42.png"/><Relationship Id="rId5" Type="http://schemas.openxmlformats.org/officeDocument/2006/relationships/notesSlide" Target="../notesSlides/notesSlide22.xml"/><Relationship Id="rId4"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tags" Target="../tags/tag138.xml"/><Relationship Id="rId7" Type="http://schemas.openxmlformats.org/officeDocument/2006/relationships/image" Target="../media/image59.jpg"/><Relationship Id="rId2" Type="http://schemas.openxmlformats.org/officeDocument/2006/relationships/tags" Target="../tags/tag137.xml"/><Relationship Id="rId1" Type="http://schemas.openxmlformats.org/officeDocument/2006/relationships/tags" Target="../tags/tag136.xml"/><Relationship Id="rId6" Type="http://schemas.openxmlformats.org/officeDocument/2006/relationships/image" Target="../media/image42.png"/><Relationship Id="rId5" Type="http://schemas.openxmlformats.org/officeDocument/2006/relationships/notesSlide" Target="../notesSlides/notesSlide23.xml"/><Relationship Id="rId4"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tags" Target="../tags/tag141.xml"/><Relationship Id="rId2" Type="http://schemas.openxmlformats.org/officeDocument/2006/relationships/tags" Target="../tags/tag140.xml"/><Relationship Id="rId1" Type="http://schemas.openxmlformats.org/officeDocument/2006/relationships/tags" Target="../tags/tag139.xml"/><Relationship Id="rId6" Type="http://schemas.openxmlformats.org/officeDocument/2006/relationships/image" Target="../media/image60.png"/><Relationship Id="rId5" Type="http://schemas.openxmlformats.org/officeDocument/2006/relationships/notesSlide" Target="../notesSlides/notesSlide24.xml"/><Relationship Id="rId4"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tags" Target="../tags/tag144.xml"/><Relationship Id="rId7" Type="http://schemas.openxmlformats.org/officeDocument/2006/relationships/image" Target="../media/image61.png"/><Relationship Id="rId2" Type="http://schemas.openxmlformats.org/officeDocument/2006/relationships/tags" Target="../tags/tag143.xml"/><Relationship Id="rId1" Type="http://schemas.openxmlformats.org/officeDocument/2006/relationships/tags" Target="../tags/tag142.xml"/><Relationship Id="rId6" Type="http://schemas.openxmlformats.org/officeDocument/2006/relationships/image" Target="../media/image42.png"/><Relationship Id="rId5" Type="http://schemas.openxmlformats.org/officeDocument/2006/relationships/notesSlide" Target="../notesSlides/notesSlide25.xml"/><Relationship Id="rId4"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tags" Target="../tags/tag147.xml"/><Relationship Id="rId7" Type="http://schemas.openxmlformats.org/officeDocument/2006/relationships/image" Target="../media/image63.jpg"/><Relationship Id="rId2" Type="http://schemas.openxmlformats.org/officeDocument/2006/relationships/tags" Target="../tags/tag146.xml"/><Relationship Id="rId1" Type="http://schemas.openxmlformats.org/officeDocument/2006/relationships/tags" Target="../tags/tag145.xml"/><Relationship Id="rId6" Type="http://schemas.openxmlformats.org/officeDocument/2006/relationships/notesSlide" Target="../notesSlides/notesSlide27.xml"/><Relationship Id="rId5" Type="http://schemas.openxmlformats.org/officeDocument/2006/relationships/slideLayout" Target="../slideLayouts/slideLayout12.xml"/><Relationship Id="rId4" Type="http://schemas.openxmlformats.org/officeDocument/2006/relationships/tags" Target="../tags/tag148.xml"/></Relationships>
</file>

<file path=ppt/slides/_rels/slide28.xml.rels><?xml version="1.0" encoding="UTF-8" standalone="yes"?>
<Relationships xmlns="http://schemas.openxmlformats.org/package/2006/relationships"><Relationship Id="rId3" Type="http://schemas.openxmlformats.org/officeDocument/2006/relationships/tags" Target="../tags/tag151.xml"/><Relationship Id="rId7" Type="http://schemas.openxmlformats.org/officeDocument/2006/relationships/image" Target="../media/image64.jpg"/><Relationship Id="rId2" Type="http://schemas.openxmlformats.org/officeDocument/2006/relationships/tags" Target="../tags/tag150.xml"/><Relationship Id="rId1" Type="http://schemas.openxmlformats.org/officeDocument/2006/relationships/tags" Target="../tags/tag149.xml"/><Relationship Id="rId6" Type="http://schemas.openxmlformats.org/officeDocument/2006/relationships/image" Target="../media/image42.png"/><Relationship Id="rId5" Type="http://schemas.openxmlformats.org/officeDocument/2006/relationships/notesSlide" Target="../notesSlides/notesSlide28.xml"/><Relationship Id="rId4"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tags" Target="../tags/tag154.xml"/><Relationship Id="rId7" Type="http://schemas.openxmlformats.org/officeDocument/2006/relationships/image" Target="../media/image65.jpg"/><Relationship Id="rId2" Type="http://schemas.openxmlformats.org/officeDocument/2006/relationships/tags" Target="../tags/tag153.xml"/><Relationship Id="rId1" Type="http://schemas.openxmlformats.org/officeDocument/2006/relationships/tags" Target="../tags/tag152.xml"/><Relationship Id="rId6" Type="http://schemas.openxmlformats.org/officeDocument/2006/relationships/image" Target="../media/image42.png"/><Relationship Id="rId5" Type="http://schemas.openxmlformats.org/officeDocument/2006/relationships/notesSlide" Target="../notesSlides/notesSlide29.xml"/><Relationship Id="rId4"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tags" Target="../tags/tag22.xml"/><Relationship Id="rId2" Type="http://schemas.openxmlformats.org/officeDocument/2006/relationships/tags" Target="../tags/tag21.xml"/><Relationship Id="rId1" Type="http://schemas.openxmlformats.org/officeDocument/2006/relationships/tags" Target="../tags/tag20.xml"/><Relationship Id="rId6" Type="http://schemas.openxmlformats.org/officeDocument/2006/relationships/image" Target="../media/image12.jpg"/><Relationship Id="rId5" Type="http://schemas.openxmlformats.org/officeDocument/2006/relationships/notesSlide" Target="../notesSlides/notesSlide3.xml"/><Relationship Id="rId4"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tags" Target="../tags/tag157.xml"/><Relationship Id="rId7" Type="http://schemas.openxmlformats.org/officeDocument/2006/relationships/image" Target="../media/image66.jpeg"/><Relationship Id="rId2" Type="http://schemas.openxmlformats.org/officeDocument/2006/relationships/tags" Target="../tags/tag156.xml"/><Relationship Id="rId1" Type="http://schemas.openxmlformats.org/officeDocument/2006/relationships/tags" Target="../tags/tag155.xml"/><Relationship Id="rId6" Type="http://schemas.openxmlformats.org/officeDocument/2006/relationships/image" Target="../media/image42.png"/><Relationship Id="rId5" Type="http://schemas.openxmlformats.org/officeDocument/2006/relationships/notesSlide" Target="../notesSlides/notesSlide30.xml"/><Relationship Id="rId4"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tags" Target="../tags/tag160.xml"/><Relationship Id="rId7" Type="http://schemas.openxmlformats.org/officeDocument/2006/relationships/image" Target="../media/image68.jpg"/><Relationship Id="rId2" Type="http://schemas.openxmlformats.org/officeDocument/2006/relationships/tags" Target="../tags/tag159.xml"/><Relationship Id="rId1" Type="http://schemas.openxmlformats.org/officeDocument/2006/relationships/tags" Target="../tags/tag158.xml"/><Relationship Id="rId6" Type="http://schemas.openxmlformats.org/officeDocument/2006/relationships/image" Target="../media/image42.png"/><Relationship Id="rId5" Type="http://schemas.openxmlformats.org/officeDocument/2006/relationships/notesSlide" Target="../notesSlides/notesSlide32.xml"/><Relationship Id="rId4"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8" Type="http://schemas.openxmlformats.org/officeDocument/2006/relationships/tags" Target="../tags/tag168.xml"/><Relationship Id="rId13" Type="http://schemas.openxmlformats.org/officeDocument/2006/relationships/image" Target="../media/image71.png"/><Relationship Id="rId3" Type="http://schemas.openxmlformats.org/officeDocument/2006/relationships/tags" Target="../tags/tag163.xml"/><Relationship Id="rId7" Type="http://schemas.openxmlformats.org/officeDocument/2006/relationships/tags" Target="../tags/tag167.xml"/><Relationship Id="rId12" Type="http://schemas.openxmlformats.org/officeDocument/2006/relationships/image" Target="../media/image70.png"/><Relationship Id="rId2" Type="http://schemas.openxmlformats.org/officeDocument/2006/relationships/tags" Target="../tags/tag162.xml"/><Relationship Id="rId16" Type="http://schemas.openxmlformats.org/officeDocument/2006/relationships/image" Target="../media/image42.png"/><Relationship Id="rId1" Type="http://schemas.openxmlformats.org/officeDocument/2006/relationships/tags" Target="../tags/tag161.xml"/><Relationship Id="rId6" Type="http://schemas.openxmlformats.org/officeDocument/2006/relationships/tags" Target="../tags/tag166.xml"/><Relationship Id="rId11" Type="http://schemas.openxmlformats.org/officeDocument/2006/relationships/image" Target="../media/image69.png"/><Relationship Id="rId5" Type="http://schemas.openxmlformats.org/officeDocument/2006/relationships/tags" Target="../tags/tag165.xml"/><Relationship Id="rId15" Type="http://schemas.openxmlformats.org/officeDocument/2006/relationships/image" Target="../media/image73.png"/><Relationship Id="rId10" Type="http://schemas.openxmlformats.org/officeDocument/2006/relationships/notesSlide" Target="../notesSlides/notesSlide33.xml"/><Relationship Id="rId4" Type="http://schemas.openxmlformats.org/officeDocument/2006/relationships/tags" Target="../tags/tag164.xml"/><Relationship Id="rId9" Type="http://schemas.openxmlformats.org/officeDocument/2006/relationships/slideLayout" Target="../slideLayouts/slideLayout12.xml"/><Relationship Id="rId14" Type="http://schemas.openxmlformats.org/officeDocument/2006/relationships/image" Target="../media/image72.png"/></Relationships>
</file>

<file path=ppt/slides/_rels/slide34.xml.rels><?xml version="1.0" encoding="UTF-8" standalone="yes"?>
<Relationships xmlns="http://schemas.openxmlformats.org/package/2006/relationships"><Relationship Id="rId3" Type="http://schemas.openxmlformats.org/officeDocument/2006/relationships/tags" Target="../tags/tag171.xml"/><Relationship Id="rId7" Type="http://schemas.openxmlformats.org/officeDocument/2006/relationships/image" Target="../media/image74.jpeg"/><Relationship Id="rId2" Type="http://schemas.openxmlformats.org/officeDocument/2006/relationships/tags" Target="../tags/tag170.xml"/><Relationship Id="rId1" Type="http://schemas.openxmlformats.org/officeDocument/2006/relationships/tags" Target="../tags/tag169.xml"/><Relationship Id="rId6" Type="http://schemas.openxmlformats.org/officeDocument/2006/relationships/image" Target="../media/image42.png"/><Relationship Id="rId5" Type="http://schemas.openxmlformats.org/officeDocument/2006/relationships/notesSlide" Target="../notesSlides/notesSlide34.xml"/><Relationship Id="rId4"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tags" Target="../tags/tag174.xml"/><Relationship Id="rId7" Type="http://schemas.openxmlformats.org/officeDocument/2006/relationships/image" Target="../media/image42.png"/><Relationship Id="rId2" Type="http://schemas.openxmlformats.org/officeDocument/2006/relationships/tags" Target="../tags/tag173.xml"/><Relationship Id="rId1" Type="http://schemas.openxmlformats.org/officeDocument/2006/relationships/tags" Target="../tags/tag172.xml"/><Relationship Id="rId6" Type="http://schemas.openxmlformats.org/officeDocument/2006/relationships/notesSlide" Target="../notesSlides/notesSlide36.xml"/><Relationship Id="rId5" Type="http://schemas.openxmlformats.org/officeDocument/2006/relationships/slideLayout" Target="../slideLayouts/slideLayout12.xml"/><Relationship Id="rId4" Type="http://schemas.openxmlformats.org/officeDocument/2006/relationships/tags" Target="../tags/tag175.xml"/></Relationships>
</file>

<file path=ppt/slides/_rels/slide37.xml.rels><?xml version="1.0" encoding="UTF-8" standalone="yes"?>
<Relationships xmlns="http://schemas.openxmlformats.org/package/2006/relationships"><Relationship Id="rId3" Type="http://schemas.openxmlformats.org/officeDocument/2006/relationships/tags" Target="../tags/tag178.xml"/><Relationship Id="rId7" Type="http://schemas.openxmlformats.org/officeDocument/2006/relationships/image" Target="../media/image77.png"/><Relationship Id="rId2" Type="http://schemas.openxmlformats.org/officeDocument/2006/relationships/tags" Target="../tags/tag177.xml"/><Relationship Id="rId1" Type="http://schemas.openxmlformats.org/officeDocument/2006/relationships/tags" Target="../tags/tag176.xml"/><Relationship Id="rId6" Type="http://schemas.openxmlformats.org/officeDocument/2006/relationships/image" Target="../media/image42.png"/><Relationship Id="rId5" Type="http://schemas.openxmlformats.org/officeDocument/2006/relationships/notesSlide" Target="../notesSlides/notesSlide37.xml"/><Relationship Id="rId4"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79.emf"/><Relationship Id="rId2" Type="http://schemas.openxmlformats.org/officeDocument/2006/relationships/image" Target="../media/image78.emf"/><Relationship Id="rId1" Type="http://schemas.openxmlformats.org/officeDocument/2006/relationships/slideLayout" Target="../slideLayouts/slideLayout6.xml"/><Relationship Id="rId5" Type="http://schemas.openxmlformats.org/officeDocument/2006/relationships/image" Target="../media/image81.png"/><Relationship Id="rId4" Type="http://schemas.openxmlformats.org/officeDocument/2006/relationships/image" Target="../media/image80.emf"/></Relationships>
</file>

<file path=ppt/slides/_rels/slide39.xml.rels><?xml version="1.0" encoding="UTF-8" standalone="yes"?>
<Relationships xmlns="http://schemas.openxmlformats.org/package/2006/relationships"><Relationship Id="rId8" Type="http://schemas.openxmlformats.org/officeDocument/2006/relationships/tags" Target="../tags/tag186.xml"/><Relationship Id="rId13" Type="http://schemas.openxmlformats.org/officeDocument/2006/relationships/image" Target="../media/image83.png"/><Relationship Id="rId18" Type="http://schemas.openxmlformats.org/officeDocument/2006/relationships/image" Target="../media/image87.png"/><Relationship Id="rId3" Type="http://schemas.openxmlformats.org/officeDocument/2006/relationships/tags" Target="../tags/tag181.xml"/><Relationship Id="rId7" Type="http://schemas.openxmlformats.org/officeDocument/2006/relationships/tags" Target="../tags/tag185.xml"/><Relationship Id="rId12" Type="http://schemas.openxmlformats.org/officeDocument/2006/relationships/image" Target="../media/image82.png"/><Relationship Id="rId17" Type="http://schemas.openxmlformats.org/officeDocument/2006/relationships/image" Target="../media/image42.png"/><Relationship Id="rId2" Type="http://schemas.openxmlformats.org/officeDocument/2006/relationships/tags" Target="../tags/tag180.xml"/><Relationship Id="rId16" Type="http://schemas.openxmlformats.org/officeDocument/2006/relationships/image" Target="../media/image86.png"/><Relationship Id="rId1" Type="http://schemas.openxmlformats.org/officeDocument/2006/relationships/tags" Target="../tags/tag179.xml"/><Relationship Id="rId6" Type="http://schemas.openxmlformats.org/officeDocument/2006/relationships/tags" Target="../tags/tag184.xml"/><Relationship Id="rId11" Type="http://schemas.openxmlformats.org/officeDocument/2006/relationships/notesSlide" Target="../notesSlides/notesSlide38.xml"/><Relationship Id="rId5" Type="http://schemas.openxmlformats.org/officeDocument/2006/relationships/tags" Target="../tags/tag183.xml"/><Relationship Id="rId15" Type="http://schemas.openxmlformats.org/officeDocument/2006/relationships/image" Target="../media/image85.png"/><Relationship Id="rId10" Type="http://schemas.openxmlformats.org/officeDocument/2006/relationships/slideLayout" Target="../slideLayouts/slideLayout12.xml"/><Relationship Id="rId4" Type="http://schemas.openxmlformats.org/officeDocument/2006/relationships/tags" Target="../tags/tag182.xml"/><Relationship Id="rId9" Type="http://schemas.openxmlformats.org/officeDocument/2006/relationships/tags" Target="../tags/tag187.xml"/><Relationship Id="rId14" Type="http://schemas.openxmlformats.org/officeDocument/2006/relationships/image" Target="../media/image84.png"/></Relationships>
</file>

<file path=ppt/slides/_rels/slide4.xml.rels><?xml version="1.0" encoding="UTF-8" standalone="yes"?>
<Relationships xmlns="http://schemas.openxmlformats.org/package/2006/relationships"><Relationship Id="rId3" Type="http://schemas.openxmlformats.org/officeDocument/2006/relationships/tags" Target="../tags/tag25.xml"/><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image" Target="../media/image13.jpg"/><Relationship Id="rId5" Type="http://schemas.openxmlformats.org/officeDocument/2006/relationships/notesSlide" Target="../notesSlides/notesSlide4.xml"/><Relationship Id="rId4"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3" Type="http://schemas.openxmlformats.org/officeDocument/2006/relationships/tags" Target="../tags/tag190.xml"/><Relationship Id="rId7" Type="http://schemas.openxmlformats.org/officeDocument/2006/relationships/image" Target="../media/image88.jpeg"/><Relationship Id="rId2" Type="http://schemas.openxmlformats.org/officeDocument/2006/relationships/tags" Target="../tags/tag189.xml"/><Relationship Id="rId1" Type="http://schemas.openxmlformats.org/officeDocument/2006/relationships/tags" Target="../tags/tag188.xml"/><Relationship Id="rId6" Type="http://schemas.openxmlformats.org/officeDocument/2006/relationships/image" Target="../media/image42.png"/><Relationship Id="rId5" Type="http://schemas.openxmlformats.org/officeDocument/2006/relationships/notesSlide" Target="../notesSlides/notesSlide39.xml"/><Relationship Id="rId4"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tags" Target="../tags/tag193.xml"/><Relationship Id="rId7" Type="http://schemas.openxmlformats.org/officeDocument/2006/relationships/image" Target="../media/image42.png"/><Relationship Id="rId2" Type="http://schemas.openxmlformats.org/officeDocument/2006/relationships/tags" Target="../tags/tag192.xml"/><Relationship Id="rId1" Type="http://schemas.openxmlformats.org/officeDocument/2006/relationships/tags" Target="../tags/tag191.xml"/><Relationship Id="rId6" Type="http://schemas.openxmlformats.org/officeDocument/2006/relationships/image" Target="../media/image90.webp"/><Relationship Id="rId5" Type="http://schemas.openxmlformats.org/officeDocument/2006/relationships/notesSlide" Target="../notesSlides/notesSlide41.xml"/><Relationship Id="rId4"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8" Type="http://schemas.openxmlformats.org/officeDocument/2006/relationships/notesSlide" Target="../notesSlides/notesSlide42.xml"/><Relationship Id="rId3" Type="http://schemas.openxmlformats.org/officeDocument/2006/relationships/tags" Target="../tags/tag196.xml"/><Relationship Id="rId7" Type="http://schemas.openxmlformats.org/officeDocument/2006/relationships/slideLayout" Target="../slideLayouts/slideLayout12.xml"/><Relationship Id="rId12" Type="http://schemas.openxmlformats.org/officeDocument/2006/relationships/image" Target="../media/image42.png"/><Relationship Id="rId2" Type="http://schemas.openxmlformats.org/officeDocument/2006/relationships/tags" Target="../tags/tag195.xml"/><Relationship Id="rId1" Type="http://schemas.openxmlformats.org/officeDocument/2006/relationships/tags" Target="../tags/tag194.xml"/><Relationship Id="rId6" Type="http://schemas.openxmlformats.org/officeDocument/2006/relationships/tags" Target="../tags/tag199.xml"/><Relationship Id="rId11" Type="http://schemas.openxmlformats.org/officeDocument/2006/relationships/image" Target="../media/image93.png"/><Relationship Id="rId5" Type="http://schemas.openxmlformats.org/officeDocument/2006/relationships/tags" Target="../tags/tag198.xml"/><Relationship Id="rId10" Type="http://schemas.openxmlformats.org/officeDocument/2006/relationships/image" Target="../media/image92.png"/><Relationship Id="rId4" Type="http://schemas.openxmlformats.org/officeDocument/2006/relationships/tags" Target="../tags/tag197.xml"/><Relationship Id="rId9" Type="http://schemas.openxmlformats.org/officeDocument/2006/relationships/image" Target="../media/image91.png"/></Relationships>
</file>

<file path=ppt/slides/_rels/slide4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43.xml"/><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8" Type="http://schemas.openxmlformats.org/officeDocument/2006/relationships/tags" Target="../tags/tag207.xml"/><Relationship Id="rId13" Type="http://schemas.openxmlformats.org/officeDocument/2006/relationships/image" Target="../media/image96.png"/><Relationship Id="rId18" Type="http://schemas.openxmlformats.org/officeDocument/2006/relationships/image" Target="../media/image100.png"/><Relationship Id="rId3" Type="http://schemas.openxmlformats.org/officeDocument/2006/relationships/tags" Target="../tags/tag202.xml"/><Relationship Id="rId7" Type="http://schemas.openxmlformats.org/officeDocument/2006/relationships/tags" Target="../tags/tag206.xml"/><Relationship Id="rId12" Type="http://schemas.openxmlformats.org/officeDocument/2006/relationships/image" Target="../media/image95.png"/><Relationship Id="rId17" Type="http://schemas.openxmlformats.org/officeDocument/2006/relationships/image" Target="../media/image42.png"/><Relationship Id="rId2" Type="http://schemas.openxmlformats.org/officeDocument/2006/relationships/tags" Target="../tags/tag201.xml"/><Relationship Id="rId16" Type="http://schemas.openxmlformats.org/officeDocument/2006/relationships/image" Target="../media/image99.png"/><Relationship Id="rId1" Type="http://schemas.openxmlformats.org/officeDocument/2006/relationships/tags" Target="../tags/tag200.xml"/><Relationship Id="rId6" Type="http://schemas.openxmlformats.org/officeDocument/2006/relationships/tags" Target="../tags/tag205.xml"/><Relationship Id="rId11" Type="http://schemas.openxmlformats.org/officeDocument/2006/relationships/notesSlide" Target="../notesSlides/notesSlide44.xml"/><Relationship Id="rId5" Type="http://schemas.openxmlformats.org/officeDocument/2006/relationships/tags" Target="../tags/tag204.xml"/><Relationship Id="rId15" Type="http://schemas.openxmlformats.org/officeDocument/2006/relationships/image" Target="../media/image98.png"/><Relationship Id="rId10" Type="http://schemas.openxmlformats.org/officeDocument/2006/relationships/slideLayout" Target="../slideLayouts/slideLayout12.xml"/><Relationship Id="rId4" Type="http://schemas.openxmlformats.org/officeDocument/2006/relationships/tags" Target="../tags/tag203.xml"/><Relationship Id="rId9" Type="http://schemas.openxmlformats.org/officeDocument/2006/relationships/tags" Target="../tags/tag208.xml"/><Relationship Id="rId14" Type="http://schemas.openxmlformats.org/officeDocument/2006/relationships/image" Target="../media/image97.png"/></Relationships>
</file>

<file path=ppt/slides/_rels/slide46.xml.rels><?xml version="1.0" encoding="UTF-8" standalone="yes"?>
<Relationships xmlns="http://schemas.openxmlformats.org/package/2006/relationships"><Relationship Id="rId8" Type="http://schemas.openxmlformats.org/officeDocument/2006/relationships/tags" Target="../tags/tag216.xml"/><Relationship Id="rId13" Type="http://schemas.openxmlformats.org/officeDocument/2006/relationships/image" Target="../media/image102.png"/><Relationship Id="rId18" Type="http://schemas.openxmlformats.org/officeDocument/2006/relationships/image" Target="../media/image42.png"/><Relationship Id="rId3" Type="http://schemas.openxmlformats.org/officeDocument/2006/relationships/tags" Target="../tags/tag211.xml"/><Relationship Id="rId7" Type="http://schemas.openxmlformats.org/officeDocument/2006/relationships/tags" Target="../tags/tag215.xml"/><Relationship Id="rId12" Type="http://schemas.openxmlformats.org/officeDocument/2006/relationships/image" Target="../media/image101.png"/><Relationship Id="rId17" Type="http://schemas.openxmlformats.org/officeDocument/2006/relationships/image" Target="../media/image106.png"/><Relationship Id="rId2" Type="http://schemas.openxmlformats.org/officeDocument/2006/relationships/tags" Target="../tags/tag210.xml"/><Relationship Id="rId16" Type="http://schemas.openxmlformats.org/officeDocument/2006/relationships/image" Target="../media/image105.png"/><Relationship Id="rId1" Type="http://schemas.openxmlformats.org/officeDocument/2006/relationships/tags" Target="../tags/tag209.xml"/><Relationship Id="rId6" Type="http://schemas.openxmlformats.org/officeDocument/2006/relationships/tags" Target="../tags/tag214.xml"/><Relationship Id="rId11" Type="http://schemas.openxmlformats.org/officeDocument/2006/relationships/notesSlide" Target="../notesSlides/notesSlide45.xml"/><Relationship Id="rId5" Type="http://schemas.openxmlformats.org/officeDocument/2006/relationships/tags" Target="../tags/tag213.xml"/><Relationship Id="rId15" Type="http://schemas.openxmlformats.org/officeDocument/2006/relationships/image" Target="../media/image104.png"/><Relationship Id="rId10" Type="http://schemas.openxmlformats.org/officeDocument/2006/relationships/slideLayout" Target="../slideLayouts/slideLayout12.xml"/><Relationship Id="rId4" Type="http://schemas.openxmlformats.org/officeDocument/2006/relationships/tags" Target="../tags/tag212.xml"/><Relationship Id="rId9" Type="http://schemas.openxmlformats.org/officeDocument/2006/relationships/tags" Target="../tags/tag217.xml"/><Relationship Id="rId14" Type="http://schemas.openxmlformats.org/officeDocument/2006/relationships/image" Target="../media/image103.png"/></Relationships>
</file>

<file path=ppt/slides/_rels/slide47.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tags" Target="../tags/tag220.xml"/><Relationship Id="rId7" Type="http://schemas.openxmlformats.org/officeDocument/2006/relationships/image" Target="../media/image108.webp"/><Relationship Id="rId2" Type="http://schemas.openxmlformats.org/officeDocument/2006/relationships/tags" Target="../tags/tag219.xml"/><Relationship Id="rId1" Type="http://schemas.openxmlformats.org/officeDocument/2006/relationships/tags" Target="../tags/tag218.xml"/><Relationship Id="rId6" Type="http://schemas.openxmlformats.org/officeDocument/2006/relationships/image" Target="../media/image42.png"/><Relationship Id="rId5" Type="http://schemas.openxmlformats.org/officeDocument/2006/relationships/notesSlide" Target="../notesSlides/notesSlide47.xml"/><Relationship Id="rId4"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3" Type="http://schemas.openxmlformats.org/officeDocument/2006/relationships/tags" Target="../tags/tag223.xml"/><Relationship Id="rId7" Type="http://schemas.openxmlformats.org/officeDocument/2006/relationships/image" Target="../media/image109.png"/><Relationship Id="rId2" Type="http://schemas.openxmlformats.org/officeDocument/2006/relationships/tags" Target="../tags/tag222.xml"/><Relationship Id="rId1" Type="http://schemas.openxmlformats.org/officeDocument/2006/relationships/tags" Target="../tags/tag221.xml"/><Relationship Id="rId6" Type="http://schemas.openxmlformats.org/officeDocument/2006/relationships/image" Target="../media/image42.png"/><Relationship Id="rId5" Type="http://schemas.openxmlformats.org/officeDocument/2006/relationships/notesSlide" Target="../notesSlides/notesSlide48.xml"/><Relationship Id="rId4"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8" Type="http://schemas.openxmlformats.org/officeDocument/2006/relationships/tags" Target="../tags/tag33.xml"/><Relationship Id="rId3" Type="http://schemas.openxmlformats.org/officeDocument/2006/relationships/tags" Target="../tags/tag28.xml"/><Relationship Id="rId7" Type="http://schemas.openxmlformats.org/officeDocument/2006/relationships/tags" Target="../tags/tag32.xml"/><Relationship Id="rId12" Type="http://schemas.openxmlformats.org/officeDocument/2006/relationships/image" Target="../media/image14.png"/><Relationship Id="rId2" Type="http://schemas.openxmlformats.org/officeDocument/2006/relationships/tags" Target="../tags/tag27.xml"/><Relationship Id="rId1" Type="http://schemas.openxmlformats.org/officeDocument/2006/relationships/tags" Target="../tags/tag26.xml"/><Relationship Id="rId6" Type="http://schemas.openxmlformats.org/officeDocument/2006/relationships/tags" Target="../tags/tag31.xml"/><Relationship Id="rId11" Type="http://schemas.openxmlformats.org/officeDocument/2006/relationships/notesSlide" Target="../notesSlides/notesSlide5.xml"/><Relationship Id="rId5" Type="http://schemas.openxmlformats.org/officeDocument/2006/relationships/tags" Target="../tags/tag30.xml"/><Relationship Id="rId10" Type="http://schemas.openxmlformats.org/officeDocument/2006/relationships/slideLayout" Target="../slideLayouts/slideLayout11.xml"/><Relationship Id="rId4" Type="http://schemas.openxmlformats.org/officeDocument/2006/relationships/tags" Target="../tags/tag29.xml"/><Relationship Id="rId9" Type="http://schemas.openxmlformats.org/officeDocument/2006/relationships/tags" Target="../tags/tag34.xml"/></Relationships>
</file>

<file path=ppt/slides/_rels/slide50.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tags" Target="../tags/tag226.xml"/><Relationship Id="rId7" Type="http://schemas.openxmlformats.org/officeDocument/2006/relationships/image" Target="../media/image110.png"/><Relationship Id="rId2" Type="http://schemas.openxmlformats.org/officeDocument/2006/relationships/tags" Target="../tags/tag225.xml"/><Relationship Id="rId1" Type="http://schemas.openxmlformats.org/officeDocument/2006/relationships/tags" Target="../tags/tag224.xml"/><Relationship Id="rId6" Type="http://schemas.openxmlformats.org/officeDocument/2006/relationships/notesSlide" Target="../notesSlides/notesSlide49.xml"/><Relationship Id="rId5" Type="http://schemas.openxmlformats.org/officeDocument/2006/relationships/slideLayout" Target="../slideLayouts/slideLayout12.xml"/><Relationship Id="rId4" Type="http://schemas.openxmlformats.org/officeDocument/2006/relationships/tags" Target="../tags/tag227.xml"/></Relationships>
</file>

<file path=ppt/slides/_rels/slide51.xml.rels><?xml version="1.0" encoding="UTF-8" standalone="yes"?>
<Relationships xmlns="http://schemas.openxmlformats.org/package/2006/relationships"><Relationship Id="rId3" Type="http://schemas.openxmlformats.org/officeDocument/2006/relationships/tags" Target="../tags/tag230.xml"/><Relationship Id="rId2" Type="http://schemas.openxmlformats.org/officeDocument/2006/relationships/tags" Target="../tags/tag229.xml"/><Relationship Id="rId1" Type="http://schemas.openxmlformats.org/officeDocument/2006/relationships/tags" Target="../tags/tag228.xml"/><Relationship Id="rId6" Type="http://schemas.openxmlformats.org/officeDocument/2006/relationships/image" Target="../media/image12.jpg"/><Relationship Id="rId5" Type="http://schemas.openxmlformats.org/officeDocument/2006/relationships/notesSlide" Target="../notesSlides/notesSlide50.xml"/><Relationship Id="rId4"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8" Type="http://schemas.openxmlformats.org/officeDocument/2006/relationships/image" Target="../media/image33.jpg"/><Relationship Id="rId3" Type="http://schemas.openxmlformats.org/officeDocument/2006/relationships/tags" Target="../tags/tag233.xml"/><Relationship Id="rId7" Type="http://schemas.openxmlformats.org/officeDocument/2006/relationships/notesSlide" Target="../notesSlides/notesSlide51.xml"/><Relationship Id="rId2" Type="http://schemas.openxmlformats.org/officeDocument/2006/relationships/tags" Target="../tags/tag232.xml"/><Relationship Id="rId1" Type="http://schemas.openxmlformats.org/officeDocument/2006/relationships/tags" Target="../tags/tag231.xml"/><Relationship Id="rId6" Type="http://schemas.openxmlformats.org/officeDocument/2006/relationships/slideLayout" Target="../slideLayouts/slideLayout4.xml"/><Relationship Id="rId5" Type="http://schemas.openxmlformats.org/officeDocument/2006/relationships/tags" Target="../tags/tag235.xml"/><Relationship Id="rId10" Type="http://schemas.openxmlformats.org/officeDocument/2006/relationships/image" Target="../media/image112.jpg"/><Relationship Id="rId4" Type="http://schemas.openxmlformats.org/officeDocument/2006/relationships/tags" Target="../tags/tag234.xml"/><Relationship Id="rId9" Type="http://schemas.openxmlformats.org/officeDocument/2006/relationships/image" Target="../media/image111.jpg"/></Relationships>
</file>

<file path=ppt/slides/_rels/slide53.xml.rels><?xml version="1.0" encoding="UTF-8" standalone="yes"?>
<Relationships xmlns="http://schemas.openxmlformats.org/package/2006/relationships"><Relationship Id="rId8" Type="http://schemas.openxmlformats.org/officeDocument/2006/relationships/notesSlide" Target="../notesSlides/notesSlide52.xml"/><Relationship Id="rId3" Type="http://schemas.openxmlformats.org/officeDocument/2006/relationships/tags" Target="../tags/tag238.xml"/><Relationship Id="rId7" Type="http://schemas.openxmlformats.org/officeDocument/2006/relationships/slideLayout" Target="../slideLayouts/slideLayout6.xml"/><Relationship Id="rId2" Type="http://schemas.openxmlformats.org/officeDocument/2006/relationships/tags" Target="../tags/tag237.xml"/><Relationship Id="rId1" Type="http://schemas.openxmlformats.org/officeDocument/2006/relationships/tags" Target="../tags/tag236.xml"/><Relationship Id="rId6" Type="http://schemas.openxmlformats.org/officeDocument/2006/relationships/tags" Target="../tags/tag241.xml"/><Relationship Id="rId11" Type="http://schemas.openxmlformats.org/officeDocument/2006/relationships/image" Target="../media/image1.png"/><Relationship Id="rId5" Type="http://schemas.openxmlformats.org/officeDocument/2006/relationships/tags" Target="../tags/tag240.xml"/><Relationship Id="rId10" Type="http://schemas.openxmlformats.org/officeDocument/2006/relationships/image" Target="../media/image114.png"/><Relationship Id="rId4" Type="http://schemas.openxmlformats.org/officeDocument/2006/relationships/tags" Target="../tags/tag239.xml"/><Relationship Id="rId9" Type="http://schemas.openxmlformats.org/officeDocument/2006/relationships/image" Target="../media/image113.png"/></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6.xml"/><Relationship Id="rId1" Type="http://schemas.openxmlformats.org/officeDocument/2006/relationships/tags" Target="../tags/tag242.xml"/><Relationship Id="rId5" Type="http://schemas.openxmlformats.org/officeDocument/2006/relationships/image" Target="../media/image115.png"/><Relationship Id="rId4" Type="http://schemas.openxmlformats.org/officeDocument/2006/relationships/image" Target="../media/image113.png"/></Relationships>
</file>

<file path=ppt/slides/_rels/slide55.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54.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55.xml"/><Relationship Id="rId1" Type="http://schemas.openxmlformats.org/officeDocument/2006/relationships/slideLayout" Target="../slideLayouts/slideLayout6.xml"/><Relationship Id="rId4" Type="http://schemas.openxmlformats.org/officeDocument/2006/relationships/image" Target="../media/image118.png"/></Relationships>
</file>

<file path=ppt/slides/_rels/slide57.xml.rels><?xml version="1.0" encoding="UTF-8" standalone="yes"?>
<Relationships xmlns="http://schemas.openxmlformats.org/package/2006/relationships"><Relationship Id="rId8" Type="http://schemas.openxmlformats.org/officeDocument/2006/relationships/tags" Target="../tags/tag250.xml"/><Relationship Id="rId13" Type="http://schemas.openxmlformats.org/officeDocument/2006/relationships/image" Target="../media/image119.png"/><Relationship Id="rId18" Type="http://schemas.openxmlformats.org/officeDocument/2006/relationships/image" Target="../media/image123.png"/><Relationship Id="rId3" Type="http://schemas.openxmlformats.org/officeDocument/2006/relationships/tags" Target="../tags/tag245.xml"/><Relationship Id="rId7" Type="http://schemas.openxmlformats.org/officeDocument/2006/relationships/tags" Target="../tags/tag249.xml"/><Relationship Id="rId12" Type="http://schemas.openxmlformats.org/officeDocument/2006/relationships/hyperlink" Target="https://twitter.com/jurisourceca" TargetMode="External"/><Relationship Id="rId17" Type="http://schemas.openxmlformats.org/officeDocument/2006/relationships/image" Target="../media/image122.png"/><Relationship Id="rId2" Type="http://schemas.openxmlformats.org/officeDocument/2006/relationships/tags" Target="../tags/tag244.xml"/><Relationship Id="rId16" Type="http://schemas.openxmlformats.org/officeDocument/2006/relationships/image" Target="../media/image121.jpg"/><Relationship Id="rId20" Type="http://schemas.openxmlformats.org/officeDocument/2006/relationships/image" Target="../media/image125.png"/><Relationship Id="rId1" Type="http://schemas.openxmlformats.org/officeDocument/2006/relationships/tags" Target="../tags/tag243.xml"/><Relationship Id="rId6" Type="http://schemas.openxmlformats.org/officeDocument/2006/relationships/tags" Target="../tags/tag248.xml"/><Relationship Id="rId11" Type="http://schemas.openxmlformats.org/officeDocument/2006/relationships/notesSlide" Target="../notesSlides/notesSlide56.xml"/><Relationship Id="rId5" Type="http://schemas.openxmlformats.org/officeDocument/2006/relationships/tags" Target="../tags/tag247.xml"/><Relationship Id="rId15" Type="http://schemas.openxmlformats.org/officeDocument/2006/relationships/image" Target="../media/image120.png"/><Relationship Id="rId10" Type="http://schemas.openxmlformats.org/officeDocument/2006/relationships/slideLayout" Target="../slideLayouts/slideLayout8.xml"/><Relationship Id="rId19" Type="http://schemas.openxmlformats.org/officeDocument/2006/relationships/image" Target="../media/image124.png"/><Relationship Id="rId4" Type="http://schemas.openxmlformats.org/officeDocument/2006/relationships/tags" Target="../tags/tag246.xml"/><Relationship Id="rId9" Type="http://schemas.openxmlformats.org/officeDocument/2006/relationships/tags" Target="../tags/tag251.xml"/><Relationship Id="rId14" Type="http://schemas.openxmlformats.org/officeDocument/2006/relationships/hyperlink" Target="https://www.linkedin.com/company/jurisource.ca/" TargetMode="External"/></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253.xml"/><Relationship Id="rId1" Type="http://schemas.openxmlformats.org/officeDocument/2006/relationships/tags" Target="../tags/tag252.xml"/><Relationship Id="rId5" Type="http://schemas.openxmlformats.org/officeDocument/2006/relationships/image" Target="../media/image12.jpg"/><Relationship Id="rId4" Type="http://schemas.openxmlformats.org/officeDocument/2006/relationships/notesSlide" Target="../notesSlides/notesSlide57.xml"/></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tags" Target="../tags/tag255.xml"/><Relationship Id="rId1" Type="http://schemas.openxmlformats.org/officeDocument/2006/relationships/tags" Target="../tags/tag254.xml"/><Relationship Id="rId4" Type="http://schemas.openxmlformats.org/officeDocument/2006/relationships/notesSlide" Target="../notesSlides/notesSlide58.xml"/></Relationships>
</file>

<file path=ppt/slides/_rels/slide6.xml.rels><?xml version="1.0" encoding="UTF-8" standalone="yes"?>
<Relationships xmlns="http://schemas.openxmlformats.org/package/2006/relationships"><Relationship Id="rId3" Type="http://schemas.openxmlformats.org/officeDocument/2006/relationships/tags" Target="../tags/tag37.xml"/><Relationship Id="rId2" Type="http://schemas.openxmlformats.org/officeDocument/2006/relationships/tags" Target="../tags/tag36.xml"/><Relationship Id="rId1" Type="http://schemas.openxmlformats.org/officeDocument/2006/relationships/tags" Target="../tags/tag35.xml"/><Relationship Id="rId6" Type="http://schemas.openxmlformats.org/officeDocument/2006/relationships/image" Target="../media/image12.jpg"/><Relationship Id="rId5" Type="http://schemas.openxmlformats.org/officeDocument/2006/relationships/notesSlide" Target="../notesSlides/notesSlide6.xml"/><Relationship Id="rId4"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257.xml"/><Relationship Id="rId1" Type="http://schemas.openxmlformats.org/officeDocument/2006/relationships/tags" Target="../tags/tag256.xml"/><Relationship Id="rId5" Type="http://schemas.openxmlformats.org/officeDocument/2006/relationships/image" Target="../media/image12.jpg"/><Relationship Id="rId4" Type="http://schemas.openxmlformats.org/officeDocument/2006/relationships/notesSlide" Target="../notesSlides/notesSlide59.xml"/></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tags" Target="../tags/tag259.xml"/><Relationship Id="rId1" Type="http://schemas.openxmlformats.org/officeDocument/2006/relationships/tags" Target="../tags/tag258.xml"/><Relationship Id="rId4" Type="http://schemas.openxmlformats.org/officeDocument/2006/relationships/notesSlide" Target="../notesSlides/notesSlide60.xml"/></Relationships>
</file>

<file path=ppt/slides/_rels/slide62.xml.rels><?xml version="1.0" encoding="UTF-8" standalone="yes"?>
<Relationships xmlns="http://schemas.openxmlformats.org/package/2006/relationships"><Relationship Id="rId3" Type="http://schemas.openxmlformats.org/officeDocument/2006/relationships/tags" Target="../tags/tag262.xml"/><Relationship Id="rId2" Type="http://schemas.openxmlformats.org/officeDocument/2006/relationships/tags" Target="../tags/tag261.xml"/><Relationship Id="rId1" Type="http://schemas.openxmlformats.org/officeDocument/2006/relationships/tags" Target="../tags/tag260.xml"/><Relationship Id="rId5" Type="http://schemas.openxmlformats.org/officeDocument/2006/relationships/notesSlide" Target="../notesSlides/notesSlide61.xml"/><Relationship Id="rId4" Type="http://schemas.openxmlformats.org/officeDocument/2006/relationships/slideLayout" Target="../slideLayouts/slideLayout10.xml"/></Relationships>
</file>

<file path=ppt/slides/_rels/slide63.xml.rels><?xml version="1.0" encoding="UTF-8" standalone="yes"?>
<Relationships xmlns="http://schemas.openxmlformats.org/package/2006/relationships"><Relationship Id="rId3" Type="http://schemas.openxmlformats.org/officeDocument/2006/relationships/tags" Target="../tags/tag265.xml"/><Relationship Id="rId2" Type="http://schemas.openxmlformats.org/officeDocument/2006/relationships/tags" Target="../tags/tag264.xml"/><Relationship Id="rId1" Type="http://schemas.openxmlformats.org/officeDocument/2006/relationships/tags" Target="../tags/tag263.xml"/><Relationship Id="rId6" Type="http://schemas.openxmlformats.org/officeDocument/2006/relationships/notesSlide" Target="../notesSlides/notesSlide62.xml"/><Relationship Id="rId5" Type="http://schemas.openxmlformats.org/officeDocument/2006/relationships/slideLayout" Target="../slideLayouts/slideLayout10.xml"/><Relationship Id="rId4" Type="http://schemas.openxmlformats.org/officeDocument/2006/relationships/tags" Target="../tags/tag266.xml"/></Relationships>
</file>

<file path=ppt/slides/_rels/slide64.xml.rels><?xml version="1.0" encoding="UTF-8" standalone="yes"?>
<Relationships xmlns="http://schemas.openxmlformats.org/package/2006/relationships"><Relationship Id="rId3" Type="http://schemas.openxmlformats.org/officeDocument/2006/relationships/tags" Target="../tags/tag269.xml"/><Relationship Id="rId2" Type="http://schemas.openxmlformats.org/officeDocument/2006/relationships/tags" Target="../tags/tag268.xml"/><Relationship Id="rId1" Type="http://schemas.openxmlformats.org/officeDocument/2006/relationships/tags" Target="../tags/tag267.xml"/><Relationship Id="rId6" Type="http://schemas.openxmlformats.org/officeDocument/2006/relationships/notesSlide" Target="../notesSlides/notesSlide63.xml"/><Relationship Id="rId5" Type="http://schemas.openxmlformats.org/officeDocument/2006/relationships/slideLayout" Target="../slideLayouts/slideLayout10.xml"/><Relationship Id="rId4" Type="http://schemas.openxmlformats.org/officeDocument/2006/relationships/tags" Target="../tags/tag270.xml"/></Relationships>
</file>

<file path=ppt/slides/_rels/slide65.xml.rels><?xml version="1.0" encoding="UTF-8" standalone="yes"?>
<Relationships xmlns="http://schemas.openxmlformats.org/package/2006/relationships"><Relationship Id="rId3" Type="http://schemas.openxmlformats.org/officeDocument/2006/relationships/tags" Target="../tags/tag273.xml"/><Relationship Id="rId2" Type="http://schemas.openxmlformats.org/officeDocument/2006/relationships/tags" Target="../tags/tag272.xml"/><Relationship Id="rId1" Type="http://schemas.openxmlformats.org/officeDocument/2006/relationships/tags" Target="../tags/tag271.xml"/><Relationship Id="rId6" Type="http://schemas.openxmlformats.org/officeDocument/2006/relationships/notesSlide" Target="../notesSlides/notesSlide64.xml"/><Relationship Id="rId5" Type="http://schemas.openxmlformats.org/officeDocument/2006/relationships/slideLayout" Target="../slideLayouts/slideLayout10.xml"/><Relationship Id="rId4" Type="http://schemas.openxmlformats.org/officeDocument/2006/relationships/tags" Target="../tags/tag274.xml"/></Relationships>
</file>

<file path=ppt/slides/_rels/slide66.xml.rels><?xml version="1.0" encoding="UTF-8" standalone="yes"?>
<Relationships xmlns="http://schemas.openxmlformats.org/package/2006/relationships"><Relationship Id="rId8" Type="http://schemas.openxmlformats.org/officeDocument/2006/relationships/tags" Target="../tags/tag282.xml"/><Relationship Id="rId13" Type="http://schemas.openxmlformats.org/officeDocument/2006/relationships/notesSlide" Target="../notesSlides/notesSlide65.xml"/><Relationship Id="rId3" Type="http://schemas.openxmlformats.org/officeDocument/2006/relationships/tags" Target="../tags/tag277.xml"/><Relationship Id="rId7" Type="http://schemas.openxmlformats.org/officeDocument/2006/relationships/tags" Target="../tags/tag281.xml"/><Relationship Id="rId12" Type="http://schemas.openxmlformats.org/officeDocument/2006/relationships/slideLayout" Target="../slideLayouts/slideLayout10.xml"/><Relationship Id="rId2" Type="http://schemas.openxmlformats.org/officeDocument/2006/relationships/tags" Target="../tags/tag276.xml"/><Relationship Id="rId1" Type="http://schemas.openxmlformats.org/officeDocument/2006/relationships/tags" Target="../tags/tag275.xml"/><Relationship Id="rId6" Type="http://schemas.openxmlformats.org/officeDocument/2006/relationships/tags" Target="../tags/tag280.xml"/><Relationship Id="rId11" Type="http://schemas.openxmlformats.org/officeDocument/2006/relationships/tags" Target="../tags/tag285.xml"/><Relationship Id="rId5" Type="http://schemas.openxmlformats.org/officeDocument/2006/relationships/tags" Target="../tags/tag279.xml"/><Relationship Id="rId15" Type="http://schemas.openxmlformats.org/officeDocument/2006/relationships/hyperlink" Target="https://www.jurisource.ca/consulter?id=507072a2128f885a1c000000" TargetMode="External"/><Relationship Id="rId10" Type="http://schemas.openxmlformats.org/officeDocument/2006/relationships/tags" Target="../tags/tag284.xml"/><Relationship Id="rId4" Type="http://schemas.openxmlformats.org/officeDocument/2006/relationships/tags" Target="../tags/tag278.xml"/><Relationship Id="rId9" Type="http://schemas.openxmlformats.org/officeDocument/2006/relationships/tags" Target="../tags/tag283.xml"/><Relationship Id="rId14" Type="http://schemas.openxmlformats.org/officeDocument/2006/relationships/image" Target="../media/image24.png"/></Relationships>
</file>

<file path=ppt/slides/_rels/slide67.xml.rels><?xml version="1.0" encoding="UTF-8" standalone="yes"?>
<Relationships xmlns="http://schemas.openxmlformats.org/package/2006/relationships"><Relationship Id="rId3" Type="http://schemas.openxmlformats.org/officeDocument/2006/relationships/tags" Target="../tags/tag288.xml"/><Relationship Id="rId2" Type="http://schemas.openxmlformats.org/officeDocument/2006/relationships/tags" Target="../tags/tag287.xml"/><Relationship Id="rId1" Type="http://schemas.openxmlformats.org/officeDocument/2006/relationships/tags" Target="../tags/tag286.xml"/><Relationship Id="rId6" Type="http://schemas.openxmlformats.org/officeDocument/2006/relationships/notesSlide" Target="../notesSlides/notesSlide66.xml"/><Relationship Id="rId5" Type="http://schemas.openxmlformats.org/officeDocument/2006/relationships/slideLayout" Target="../slideLayouts/slideLayout10.xml"/><Relationship Id="rId4" Type="http://schemas.openxmlformats.org/officeDocument/2006/relationships/tags" Target="../tags/tag289.xml"/></Relationships>
</file>

<file path=ppt/slides/_rels/slide68.xml.rels><?xml version="1.0" encoding="UTF-8" standalone="yes"?>
<Relationships xmlns="http://schemas.openxmlformats.org/package/2006/relationships"><Relationship Id="rId3" Type="http://schemas.openxmlformats.org/officeDocument/2006/relationships/tags" Target="../tags/tag292.xml"/><Relationship Id="rId2" Type="http://schemas.openxmlformats.org/officeDocument/2006/relationships/tags" Target="../tags/tag291.xml"/><Relationship Id="rId1" Type="http://schemas.openxmlformats.org/officeDocument/2006/relationships/tags" Target="../tags/tag290.xml"/><Relationship Id="rId6" Type="http://schemas.openxmlformats.org/officeDocument/2006/relationships/notesSlide" Target="../notesSlides/notesSlide67.xml"/><Relationship Id="rId5" Type="http://schemas.openxmlformats.org/officeDocument/2006/relationships/slideLayout" Target="../slideLayouts/slideLayout10.xml"/><Relationship Id="rId4" Type="http://schemas.openxmlformats.org/officeDocument/2006/relationships/tags" Target="../tags/tag293.xml"/></Relationships>
</file>

<file path=ppt/slides/_rels/slide69.xml.rels><?xml version="1.0" encoding="UTF-8" standalone="yes"?>
<Relationships xmlns="http://schemas.openxmlformats.org/package/2006/relationships"><Relationship Id="rId8" Type="http://schemas.openxmlformats.org/officeDocument/2006/relationships/image" Target="../media/image13.jpg"/><Relationship Id="rId3" Type="http://schemas.openxmlformats.org/officeDocument/2006/relationships/tags" Target="../tags/tag296.xml"/><Relationship Id="rId7" Type="http://schemas.openxmlformats.org/officeDocument/2006/relationships/notesSlide" Target="../notesSlides/notesSlide68.xml"/><Relationship Id="rId2" Type="http://schemas.openxmlformats.org/officeDocument/2006/relationships/tags" Target="../tags/tag295.xml"/><Relationship Id="rId1" Type="http://schemas.openxmlformats.org/officeDocument/2006/relationships/tags" Target="../tags/tag294.xml"/><Relationship Id="rId6" Type="http://schemas.openxmlformats.org/officeDocument/2006/relationships/slideLayout" Target="../slideLayouts/slideLayout2.xml"/><Relationship Id="rId5" Type="http://schemas.openxmlformats.org/officeDocument/2006/relationships/tags" Target="../tags/tag298.xml"/><Relationship Id="rId4" Type="http://schemas.openxmlformats.org/officeDocument/2006/relationships/tags" Target="../tags/tag297.xml"/></Relationships>
</file>

<file path=ppt/slides/_rels/slide7.xml.rels><?xml version="1.0" encoding="UTF-8" standalone="yes"?>
<Relationships xmlns="http://schemas.openxmlformats.org/package/2006/relationships"><Relationship Id="rId8" Type="http://schemas.openxmlformats.org/officeDocument/2006/relationships/diagramData" Target="../diagrams/data1.xml"/><Relationship Id="rId3" Type="http://schemas.openxmlformats.org/officeDocument/2006/relationships/tags" Target="../tags/tag40.xml"/><Relationship Id="rId7" Type="http://schemas.openxmlformats.org/officeDocument/2006/relationships/notesSlide" Target="../notesSlides/notesSlide7.xml"/><Relationship Id="rId12" Type="http://schemas.microsoft.com/office/2007/relationships/diagramDrawing" Target="../diagrams/drawing1.xml"/><Relationship Id="rId2" Type="http://schemas.openxmlformats.org/officeDocument/2006/relationships/tags" Target="../tags/tag39.xml"/><Relationship Id="rId1" Type="http://schemas.openxmlformats.org/officeDocument/2006/relationships/tags" Target="../tags/tag38.xml"/><Relationship Id="rId6" Type="http://schemas.openxmlformats.org/officeDocument/2006/relationships/slideLayout" Target="../slideLayouts/slideLayout8.xml"/><Relationship Id="rId11" Type="http://schemas.openxmlformats.org/officeDocument/2006/relationships/diagramColors" Target="../diagrams/colors1.xml"/><Relationship Id="rId5" Type="http://schemas.openxmlformats.org/officeDocument/2006/relationships/tags" Target="../tags/tag42.xml"/><Relationship Id="rId10" Type="http://schemas.openxmlformats.org/officeDocument/2006/relationships/diagramQuickStyle" Target="../diagrams/quickStyle1.xml"/><Relationship Id="rId4" Type="http://schemas.openxmlformats.org/officeDocument/2006/relationships/tags" Target="../tags/tag41.xml"/><Relationship Id="rId9"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8" Type="http://schemas.openxmlformats.org/officeDocument/2006/relationships/tags" Target="../tags/tag50.xml"/><Relationship Id="rId13" Type="http://schemas.openxmlformats.org/officeDocument/2006/relationships/image" Target="../media/image24.png"/><Relationship Id="rId3" Type="http://schemas.openxmlformats.org/officeDocument/2006/relationships/tags" Target="../tags/tag45.xml"/><Relationship Id="rId7" Type="http://schemas.openxmlformats.org/officeDocument/2006/relationships/tags" Target="../tags/tag49.xml"/><Relationship Id="rId12" Type="http://schemas.openxmlformats.org/officeDocument/2006/relationships/notesSlide" Target="../notesSlides/notesSlide8.xml"/><Relationship Id="rId2" Type="http://schemas.openxmlformats.org/officeDocument/2006/relationships/tags" Target="../tags/tag44.xml"/><Relationship Id="rId1" Type="http://schemas.openxmlformats.org/officeDocument/2006/relationships/tags" Target="../tags/tag43.xml"/><Relationship Id="rId6" Type="http://schemas.openxmlformats.org/officeDocument/2006/relationships/tags" Target="../tags/tag48.xml"/><Relationship Id="rId11" Type="http://schemas.openxmlformats.org/officeDocument/2006/relationships/slideLayout" Target="../slideLayouts/slideLayout10.xml"/><Relationship Id="rId5" Type="http://schemas.openxmlformats.org/officeDocument/2006/relationships/tags" Target="../tags/tag47.xml"/><Relationship Id="rId10" Type="http://schemas.openxmlformats.org/officeDocument/2006/relationships/tags" Target="../tags/tag52.xml"/><Relationship Id="rId4" Type="http://schemas.openxmlformats.org/officeDocument/2006/relationships/tags" Target="../tags/tag46.xml"/><Relationship Id="rId9" Type="http://schemas.openxmlformats.org/officeDocument/2006/relationships/tags" Target="../tags/tag51.xml"/></Relationships>
</file>

<file path=ppt/slides/_rels/slide9.xml.rels><?xml version="1.0" encoding="UTF-8" standalone="yes"?>
<Relationships xmlns="http://schemas.openxmlformats.org/package/2006/relationships"><Relationship Id="rId3" Type="http://schemas.openxmlformats.org/officeDocument/2006/relationships/tags" Target="../tags/tag55.xml"/><Relationship Id="rId2" Type="http://schemas.openxmlformats.org/officeDocument/2006/relationships/tags" Target="../tags/tag54.xml"/><Relationship Id="rId1" Type="http://schemas.openxmlformats.org/officeDocument/2006/relationships/tags" Target="../tags/tag53.xml"/><Relationship Id="rId6" Type="http://schemas.openxmlformats.org/officeDocument/2006/relationships/image" Target="../media/image12.jpg"/><Relationship Id="rId5" Type="http://schemas.openxmlformats.org/officeDocument/2006/relationships/notesSlide" Target="../notesSlides/notesSlide9.xml"/><Relationship Id="rId4"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5E9D954-D98A-4119-9861-0C903ECA50AC}"/>
              </a:ext>
            </a:extLst>
          </p:cNvPr>
          <p:cNvSpPr>
            <a:spLocks noGrp="1"/>
          </p:cNvSpPr>
          <p:nvPr>
            <p:ph type="title"/>
            <p:custDataLst>
              <p:tags r:id="rId1"/>
            </p:custDataLst>
          </p:nvPr>
        </p:nvSpPr>
        <p:spPr/>
        <p:txBody>
          <a:bodyPr/>
          <a:lstStyle/>
          <a:p>
            <a:r>
              <a:rPr lang="fr-CA" sz="2800" dirty="0"/>
              <a:t>message de la part de l’équipe de Jurisource.ca</a:t>
            </a:r>
            <a:br>
              <a:rPr lang="fr-CA" sz="2800" dirty="0"/>
            </a:br>
            <a:r>
              <a:rPr lang="fr-CA" sz="1600" dirty="0"/>
              <a:t>(cette page n’apparaîtra pas dans le diaporama)</a:t>
            </a:r>
            <a:endParaRPr lang="fr-CA" sz="2800" dirty="0"/>
          </a:p>
        </p:txBody>
      </p:sp>
      <p:sp>
        <p:nvSpPr>
          <p:cNvPr id="4" name="Espace réservé du contenu 3">
            <a:extLst>
              <a:ext uri="{FF2B5EF4-FFF2-40B4-BE49-F238E27FC236}">
                <a16:creationId xmlns:a16="http://schemas.microsoft.com/office/drawing/2014/main" id="{699E1099-CBF8-4375-9A8F-EF18D6EF52B7}"/>
              </a:ext>
            </a:extLst>
          </p:cNvPr>
          <p:cNvSpPr>
            <a:spLocks noGrp="1"/>
          </p:cNvSpPr>
          <p:nvPr>
            <p:ph idx="1"/>
            <p:custDataLst>
              <p:tags r:id="rId2"/>
            </p:custDataLst>
          </p:nvPr>
        </p:nvSpPr>
        <p:spPr>
          <a:xfrm>
            <a:off x="363416" y="1825625"/>
            <a:ext cx="11465168" cy="4351338"/>
          </a:xfrm>
        </p:spPr>
        <p:txBody>
          <a:bodyPr>
            <a:normAutofit fontScale="92500" lnSpcReduction="20000"/>
          </a:bodyPr>
          <a:lstStyle/>
          <a:p>
            <a:pPr marL="0" indent="0">
              <a:buNone/>
            </a:pPr>
            <a:r>
              <a:rPr lang="fr-CA" sz="1900" b="1" dirty="0"/>
              <a:t>Madame, Monsieur,</a:t>
            </a:r>
          </a:p>
          <a:p>
            <a:pPr marL="0" indent="0">
              <a:buNone/>
            </a:pPr>
            <a:endParaRPr lang="fr-CA" sz="1900" dirty="0"/>
          </a:p>
          <a:p>
            <a:pPr marL="0" indent="0">
              <a:buNone/>
            </a:pPr>
            <a:r>
              <a:rPr lang="fr-CA" sz="1900" dirty="0"/>
              <a:t>Vous trouverez ci-dessous les diapositives que vous pourrez adapter à vos besoins.</a:t>
            </a:r>
            <a:r>
              <a:rPr lang="fr-FR" sz="1900" dirty="0"/>
              <a:t> En effet, elle regorge d’exemples concrets que vous pouvez facilement sélectionner selon votre temps de présentation ou les sujets spécifiques que vous voulez traiter. À noter que le support au complet comprend une présentation d’une </a:t>
            </a:r>
            <a:r>
              <a:rPr lang="fr-FR" sz="1900" b="1" dirty="0"/>
              <a:t>vingtaine de minute</a:t>
            </a:r>
            <a:r>
              <a:rPr lang="fr-FR" sz="1900" dirty="0"/>
              <a:t>.</a:t>
            </a:r>
          </a:p>
          <a:p>
            <a:pPr marL="0" indent="0">
              <a:buNone/>
            </a:pPr>
            <a:r>
              <a:rPr lang="fr-FR" sz="1900" dirty="0"/>
              <a:t>Jurisource.ca est un site pancanadien, financé par le ministère de la justice du Canada, et qui regroupe des milliers de ressources de </a:t>
            </a:r>
            <a:r>
              <a:rPr lang="fr-FR" sz="1900" dirty="0" err="1"/>
              <a:t>common</a:t>
            </a:r>
            <a:r>
              <a:rPr lang="fr-FR" sz="1900" dirty="0"/>
              <a:t> </a:t>
            </a:r>
            <a:r>
              <a:rPr lang="fr-FR" sz="1900" dirty="0" err="1"/>
              <a:t>law</a:t>
            </a:r>
            <a:r>
              <a:rPr lang="fr-FR" sz="1900" dirty="0"/>
              <a:t> en français. On y retrouve des résumés de jurisprudence, des schémas juridiques, des lexiques, des ressources terminologiques, et bien plus encore.</a:t>
            </a:r>
          </a:p>
          <a:p>
            <a:pPr marL="0" indent="0">
              <a:buNone/>
            </a:pPr>
            <a:endParaRPr lang="fr-CA" sz="1900" dirty="0"/>
          </a:p>
          <a:p>
            <a:pPr marL="0" indent="0">
              <a:buNone/>
            </a:pPr>
            <a:r>
              <a:rPr lang="fr-CA" sz="1900" dirty="0"/>
              <a:t>N’hésitez pas à nous contacter si vous avez </a:t>
            </a:r>
            <a:r>
              <a:rPr lang="fr-CA" sz="1900" b="1" dirty="0"/>
              <a:t>des questions ou des commentaires</a:t>
            </a:r>
            <a:r>
              <a:rPr lang="fr-CA" sz="1900" dirty="0"/>
              <a:t>!</a:t>
            </a:r>
          </a:p>
          <a:p>
            <a:pPr marL="0" indent="0">
              <a:buNone/>
            </a:pPr>
            <a:endParaRPr lang="fr-CA" sz="1900" dirty="0"/>
          </a:p>
          <a:p>
            <a:pPr marL="0" indent="0">
              <a:buNone/>
            </a:pPr>
            <a:r>
              <a:rPr lang="fr-CA" sz="1900" dirty="0"/>
              <a:t>En vous souhaitant une excellente année scolaire,</a:t>
            </a:r>
          </a:p>
          <a:p>
            <a:pPr marL="0" indent="0">
              <a:buNone/>
            </a:pPr>
            <a:endParaRPr lang="fr-CA" dirty="0"/>
          </a:p>
          <a:p>
            <a:pPr marL="0" indent="0">
              <a:buNone/>
            </a:pPr>
            <a:r>
              <a:rPr lang="fr-CA" dirty="0">
                <a:solidFill>
                  <a:schemeClr val="accent1"/>
                </a:solidFill>
                <a:latin typeface="Script MT Bold" panose="03040602040607080904" pitchFamily="66" charset="0"/>
              </a:rPr>
              <a:t>L’équipe de Jurisource.ca</a:t>
            </a:r>
          </a:p>
          <a:p>
            <a:pPr marL="0" indent="0">
              <a:lnSpc>
                <a:spcPct val="100000"/>
              </a:lnSpc>
              <a:spcBef>
                <a:spcPts val="0"/>
              </a:spcBef>
              <a:buNone/>
            </a:pPr>
            <a:r>
              <a:rPr lang="fr-CA" sz="1400" dirty="0"/>
              <a:t>info@jurisource.ca</a:t>
            </a:r>
            <a:endParaRPr lang="fr-CA" dirty="0"/>
          </a:p>
          <a:p>
            <a:pPr marL="0" indent="0">
              <a:buNone/>
            </a:pPr>
            <a:endParaRPr lang="fr-CA" dirty="0"/>
          </a:p>
        </p:txBody>
      </p:sp>
    </p:spTree>
    <p:extLst>
      <p:ext uri="{BB962C8B-B14F-4D97-AF65-F5344CB8AC3E}">
        <p14:creationId xmlns:p14="http://schemas.microsoft.com/office/powerpoint/2010/main" val="46372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ABA1ECE4-1654-4E56-B7E9-FDE75877FE77}"/>
              </a:ext>
            </a:extLst>
          </p:cNvPr>
          <p:cNvSpPr>
            <a:spLocks noGrp="1"/>
          </p:cNvSpPr>
          <p:nvPr>
            <p:ph type="sldNum" sz="quarter" idx="12"/>
            <p:custDataLst>
              <p:tags r:id="rId1"/>
            </p:custDataLst>
          </p:nvPr>
        </p:nvSpPr>
        <p:spPr/>
        <p:txBody>
          <a:bodyPr/>
          <a:lstStyle/>
          <a:p>
            <a:endParaRPr lang="en-IN" dirty="0"/>
          </a:p>
        </p:txBody>
      </p:sp>
      <p:sp>
        <p:nvSpPr>
          <p:cNvPr id="3" name="Rectangle 2">
            <a:extLst>
              <a:ext uri="{FF2B5EF4-FFF2-40B4-BE49-F238E27FC236}">
                <a16:creationId xmlns:a16="http://schemas.microsoft.com/office/drawing/2014/main" id="{1D9547FB-FB60-4773-8C34-F12B2A5472D5}"/>
              </a:ext>
            </a:extLst>
          </p:cNvPr>
          <p:cNvSpPr/>
          <p:nvPr>
            <p:custDataLst>
              <p:tags r:id="rId2"/>
            </p:custDataLst>
          </p:nvPr>
        </p:nvSpPr>
        <p:spPr>
          <a:xfrm>
            <a:off x="6267450" y="5993368"/>
            <a:ext cx="4969437" cy="369332"/>
          </a:xfrm>
          <a:prstGeom prst="rect">
            <a:avLst/>
          </a:prstGeom>
        </p:spPr>
        <p:txBody>
          <a:bodyPr wrap="none">
            <a:spAutoFit/>
          </a:bodyPr>
          <a:lstStyle/>
          <a:p>
            <a:r>
              <a:rPr lang="en-CA" dirty="0">
                <a:hlinkClick r:id="rId6"/>
              </a:rPr>
              <a:t>https://www.youtube.com/watch?v=cZdVg3hypC8</a:t>
            </a:r>
            <a:r>
              <a:rPr lang="fr-CA" dirty="0"/>
              <a:t> </a:t>
            </a:r>
          </a:p>
        </p:txBody>
      </p:sp>
      <p:pic>
        <p:nvPicPr>
          <p:cNvPr id="5" name="Média en ligne 4" title="Dￃﾩcouvrir Jurisource.ca">
            <a:hlinkClick r:id="" action="ppaction://media"/>
            <a:extLst>
              <a:ext uri="{FF2B5EF4-FFF2-40B4-BE49-F238E27FC236}">
                <a16:creationId xmlns:a16="http://schemas.microsoft.com/office/drawing/2014/main" id="{C1BEC05D-7531-4B78-82EF-AB6E569C1D91}"/>
              </a:ext>
            </a:extLst>
          </p:cNvPr>
          <p:cNvPicPr>
            <a:picLocks noRot="1" noChangeAspect="1"/>
          </p:cNvPicPr>
          <p:nvPr>
            <a:videoFile r:link="rId3"/>
          </p:nvPr>
        </p:nvPicPr>
        <p:blipFill>
          <a:blip r:embed="rId7"/>
          <a:stretch>
            <a:fillRect/>
          </a:stretch>
        </p:blipFill>
        <p:spPr>
          <a:xfrm>
            <a:off x="1298168" y="495300"/>
            <a:ext cx="9595664" cy="5397561"/>
          </a:xfrm>
          <a:prstGeom prst="rect">
            <a:avLst/>
          </a:prstGeom>
        </p:spPr>
      </p:pic>
    </p:spTree>
    <p:extLst>
      <p:ext uri="{BB962C8B-B14F-4D97-AF65-F5344CB8AC3E}">
        <p14:creationId xmlns:p14="http://schemas.microsoft.com/office/powerpoint/2010/main" val="2694870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Ellipse 31">
            <a:extLst>
              <a:ext uri="{FF2B5EF4-FFF2-40B4-BE49-F238E27FC236}">
                <a16:creationId xmlns:a16="http://schemas.microsoft.com/office/drawing/2014/main" id="{9AB3230C-EF62-4EC0-B79F-CD6E1AE3CE61}"/>
              </a:ext>
            </a:extLst>
          </p:cNvPr>
          <p:cNvSpPr/>
          <p:nvPr>
            <p:custDataLst>
              <p:tags r:id="rId1"/>
            </p:custDataLst>
          </p:nvPr>
        </p:nvSpPr>
        <p:spPr>
          <a:xfrm>
            <a:off x="10287000" y="582561"/>
            <a:ext cx="3237271" cy="3259394"/>
          </a:xfrm>
          <a:prstGeom prst="ellipse">
            <a:avLst/>
          </a:prstGeom>
          <a:blipFill>
            <a:blip r:embed="rId19"/>
            <a:srcRect/>
            <a:stretch>
              <a:fillRect l="-25000" r="-25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2" name="Title 1">
            <a:extLst>
              <a:ext uri="{FF2B5EF4-FFF2-40B4-BE49-F238E27FC236}">
                <a16:creationId xmlns:a16="http://schemas.microsoft.com/office/drawing/2014/main" id="{CCAF209E-D17D-4F20-A6D0-C685853DE76E}"/>
              </a:ext>
            </a:extLst>
          </p:cNvPr>
          <p:cNvSpPr>
            <a:spLocks noGrp="1"/>
          </p:cNvSpPr>
          <p:nvPr>
            <p:ph type="title"/>
            <p:custDataLst>
              <p:tags r:id="rId2"/>
            </p:custDataLst>
          </p:nvPr>
        </p:nvSpPr>
        <p:spPr/>
        <p:txBody>
          <a:bodyPr/>
          <a:lstStyle/>
          <a:p>
            <a:r>
              <a:rPr lang="en-US" sz="2400" dirty="0"/>
              <a:t>Jurisource.ca – Modes de recherche</a:t>
            </a:r>
            <a:endParaRPr lang="en-IN" sz="2400" dirty="0"/>
          </a:p>
        </p:txBody>
      </p:sp>
      <p:sp>
        <p:nvSpPr>
          <p:cNvPr id="3" name="Text Placeholder 2">
            <a:extLst>
              <a:ext uri="{FF2B5EF4-FFF2-40B4-BE49-F238E27FC236}">
                <a16:creationId xmlns:a16="http://schemas.microsoft.com/office/drawing/2014/main" id="{8A1B14A5-E7B8-4F35-8378-DB748F6A6CEF}"/>
              </a:ext>
            </a:extLst>
          </p:cNvPr>
          <p:cNvSpPr>
            <a:spLocks noGrp="1"/>
          </p:cNvSpPr>
          <p:nvPr>
            <p:ph type="body" idx="1"/>
            <p:custDataLst>
              <p:tags r:id="rId3"/>
            </p:custDataLst>
          </p:nvPr>
        </p:nvSpPr>
        <p:spPr>
          <a:xfrm>
            <a:off x="4441818" y="1708728"/>
            <a:ext cx="3008434" cy="601087"/>
          </a:xfrm>
        </p:spPr>
        <p:txBody>
          <a:bodyPr/>
          <a:lstStyle/>
          <a:p>
            <a:r>
              <a:rPr lang="fr-CA" dirty="0">
                <a:solidFill>
                  <a:schemeClr val="accent1"/>
                </a:solidFill>
              </a:rPr>
              <a:t>Comment effectuer une recherche sur Jurisource.ca?</a:t>
            </a:r>
          </a:p>
        </p:txBody>
      </p:sp>
      <p:sp>
        <p:nvSpPr>
          <p:cNvPr id="4" name="Content Placeholder 3">
            <a:extLst>
              <a:ext uri="{FF2B5EF4-FFF2-40B4-BE49-F238E27FC236}">
                <a16:creationId xmlns:a16="http://schemas.microsoft.com/office/drawing/2014/main" id="{54E05A85-0100-4B67-A2A5-22134AD6255A}"/>
              </a:ext>
            </a:extLst>
          </p:cNvPr>
          <p:cNvSpPr>
            <a:spLocks noGrp="1"/>
          </p:cNvSpPr>
          <p:nvPr>
            <p:ph sz="half" idx="2"/>
            <p:custDataLst>
              <p:tags r:id="rId4"/>
            </p:custDataLst>
          </p:nvPr>
        </p:nvSpPr>
        <p:spPr>
          <a:xfrm>
            <a:off x="4666132" y="2380156"/>
            <a:ext cx="2784120" cy="3091961"/>
          </a:xfrm>
        </p:spPr>
        <p:txBody>
          <a:bodyPr/>
          <a:lstStyle/>
          <a:p>
            <a:pPr marL="342900" indent="-342900">
              <a:buFont typeface="+mj-lt"/>
              <a:buAutoNum type="arabicPeriod"/>
            </a:pPr>
            <a:r>
              <a:rPr lang="fr-CA" sz="1800" dirty="0"/>
              <a:t>Par mots clés</a:t>
            </a:r>
          </a:p>
          <a:p>
            <a:pPr marL="342900" indent="-342900">
              <a:buFont typeface="+mj-lt"/>
              <a:buAutoNum type="arabicPeriod"/>
            </a:pPr>
            <a:r>
              <a:rPr lang="fr-CA" sz="1800" dirty="0"/>
              <a:t>Par domaine de droit</a:t>
            </a:r>
          </a:p>
          <a:p>
            <a:pPr marL="342900" indent="-342900">
              <a:buFont typeface="+mj-lt"/>
              <a:buAutoNum type="arabicPeriod"/>
            </a:pPr>
            <a:r>
              <a:rPr lang="fr-CA" sz="1800" dirty="0"/>
              <a:t>Par type de ressource</a:t>
            </a:r>
          </a:p>
          <a:p>
            <a:pPr marL="342900" indent="-342900">
              <a:buFont typeface="+mj-lt"/>
              <a:buAutoNum type="arabicPeriod"/>
            </a:pPr>
            <a:r>
              <a:rPr lang="fr-CA" sz="1800" dirty="0"/>
              <a:t>Par dossier thématique</a:t>
            </a:r>
          </a:p>
        </p:txBody>
      </p:sp>
      <p:sp>
        <p:nvSpPr>
          <p:cNvPr id="16" name="Ellipse 15">
            <a:extLst>
              <a:ext uri="{FF2B5EF4-FFF2-40B4-BE49-F238E27FC236}">
                <a16:creationId xmlns:a16="http://schemas.microsoft.com/office/drawing/2014/main" id="{AEF52D6A-31D8-4BDF-BA2E-A1117FC1782D}"/>
              </a:ext>
            </a:extLst>
          </p:cNvPr>
          <p:cNvSpPr/>
          <p:nvPr>
            <p:custDataLst>
              <p:tags r:id="rId5"/>
            </p:custDataLst>
          </p:nvPr>
        </p:nvSpPr>
        <p:spPr>
          <a:xfrm>
            <a:off x="7231691" y="2387520"/>
            <a:ext cx="3960000" cy="3960000"/>
          </a:xfrm>
          <a:prstGeom prst="ellipse">
            <a:avLst/>
          </a:prstGeom>
          <a:solidFill>
            <a:schemeClr val="bg1"/>
          </a:solidFill>
        </p:spPr>
        <p:style>
          <a:lnRef idx="2">
            <a:schemeClr val="accent5"/>
          </a:lnRef>
          <a:fillRef idx="1">
            <a:schemeClr val="lt1"/>
          </a:fillRef>
          <a:effectRef idx="0">
            <a:schemeClr val="accent5"/>
          </a:effectRef>
          <a:fontRef idx="minor">
            <a:schemeClr val="dk1"/>
          </a:fontRef>
        </p:style>
        <p:txBody>
          <a:bodyPr rtlCol="0" anchor="ctr"/>
          <a:lstStyle/>
          <a:p>
            <a:pPr algn="ctr"/>
            <a:endParaRPr lang="fr-CA"/>
          </a:p>
        </p:txBody>
      </p:sp>
      <p:sp>
        <p:nvSpPr>
          <p:cNvPr id="7" name="Text Placeholder 6">
            <a:extLst>
              <a:ext uri="{FF2B5EF4-FFF2-40B4-BE49-F238E27FC236}">
                <a16:creationId xmlns:a16="http://schemas.microsoft.com/office/drawing/2014/main" id="{B0BBB0D3-F4B5-4146-8064-6CACD6B0C1A1}"/>
              </a:ext>
            </a:extLst>
          </p:cNvPr>
          <p:cNvSpPr>
            <a:spLocks noGrp="1"/>
          </p:cNvSpPr>
          <p:nvPr>
            <p:ph type="body" idx="15"/>
            <p:custDataLst>
              <p:tags r:id="rId6"/>
            </p:custDataLst>
          </p:nvPr>
        </p:nvSpPr>
        <p:spPr>
          <a:xfrm>
            <a:off x="7833628" y="3434394"/>
            <a:ext cx="3008434" cy="601087"/>
          </a:xfrm>
        </p:spPr>
        <p:txBody>
          <a:bodyPr/>
          <a:lstStyle/>
          <a:p>
            <a:r>
              <a:rPr lang="fr-CA" dirty="0">
                <a:solidFill>
                  <a:schemeClr val="accent1"/>
                </a:solidFill>
              </a:rPr>
              <a:t>Où effectuer une recherche sur Jurisource.ca?</a:t>
            </a:r>
          </a:p>
        </p:txBody>
      </p:sp>
      <p:sp>
        <p:nvSpPr>
          <p:cNvPr id="13" name="Content Placeholder 3">
            <a:extLst>
              <a:ext uri="{FF2B5EF4-FFF2-40B4-BE49-F238E27FC236}">
                <a16:creationId xmlns:a16="http://schemas.microsoft.com/office/drawing/2014/main" id="{9631BD8A-4DA9-47AE-BF6A-44D40FA7E69C}"/>
              </a:ext>
            </a:extLst>
          </p:cNvPr>
          <p:cNvSpPr txBox="1">
            <a:spLocks/>
          </p:cNvSpPr>
          <p:nvPr>
            <p:custDataLst>
              <p:tags r:id="rId7"/>
            </p:custDataLst>
          </p:nvPr>
        </p:nvSpPr>
        <p:spPr>
          <a:xfrm>
            <a:off x="8112044" y="4207423"/>
            <a:ext cx="2784120" cy="3091961"/>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1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mj-lt"/>
              <a:buAutoNum type="arabicPeriod"/>
            </a:pPr>
            <a:r>
              <a:rPr lang="fr-CA" sz="1800" dirty="0"/>
              <a:t>Barre de recherche</a:t>
            </a:r>
          </a:p>
          <a:p>
            <a:pPr marL="342900" indent="-342900">
              <a:buFont typeface="+mj-lt"/>
              <a:buAutoNum type="arabicPeriod"/>
            </a:pPr>
            <a:r>
              <a:rPr lang="fr-CA" sz="1800" dirty="0"/>
              <a:t>Sur la page d’accueil</a:t>
            </a:r>
          </a:p>
          <a:p>
            <a:pPr marL="342900" indent="-342900">
              <a:buFont typeface="+mj-lt"/>
              <a:buAutoNum type="arabicPeriod"/>
            </a:pPr>
            <a:r>
              <a:rPr lang="fr-CA" sz="1800" dirty="0"/>
              <a:t>Menu déroulant</a:t>
            </a:r>
          </a:p>
          <a:p>
            <a:pPr marL="342900" indent="-342900">
              <a:buFont typeface="+mj-lt"/>
              <a:buAutoNum type="arabicPeriod"/>
            </a:pPr>
            <a:r>
              <a:rPr lang="fr-CA" sz="1800" dirty="0"/>
              <a:t>Dans un dossier thématique</a:t>
            </a:r>
          </a:p>
        </p:txBody>
      </p:sp>
      <p:sp>
        <p:nvSpPr>
          <p:cNvPr id="10" name="Ellipse 9">
            <a:extLst>
              <a:ext uri="{FF2B5EF4-FFF2-40B4-BE49-F238E27FC236}">
                <a16:creationId xmlns:a16="http://schemas.microsoft.com/office/drawing/2014/main" id="{CEFA672D-0476-42AA-909D-361A368F353A}"/>
              </a:ext>
            </a:extLst>
          </p:cNvPr>
          <p:cNvSpPr/>
          <p:nvPr>
            <p:custDataLst>
              <p:tags r:id="rId8"/>
            </p:custDataLst>
          </p:nvPr>
        </p:nvSpPr>
        <p:spPr>
          <a:xfrm>
            <a:off x="3911253" y="914130"/>
            <a:ext cx="3960000" cy="3960000"/>
          </a:xfrm>
          <a:prstGeom prst="ellipse">
            <a:avLst/>
          </a:prstGeom>
          <a:noFill/>
        </p:spPr>
        <p:style>
          <a:lnRef idx="2">
            <a:schemeClr val="accent5"/>
          </a:lnRef>
          <a:fillRef idx="1">
            <a:schemeClr val="lt1"/>
          </a:fillRef>
          <a:effectRef idx="0">
            <a:schemeClr val="accent5"/>
          </a:effectRef>
          <a:fontRef idx="minor">
            <a:schemeClr val="dk1"/>
          </a:fontRef>
        </p:style>
        <p:txBody>
          <a:bodyPr rtlCol="0" anchor="ctr"/>
          <a:lstStyle/>
          <a:p>
            <a:pPr algn="ctr"/>
            <a:endParaRPr lang="fr-CA"/>
          </a:p>
        </p:txBody>
      </p:sp>
      <p:sp>
        <p:nvSpPr>
          <p:cNvPr id="11" name="Ellipse 10">
            <a:extLst>
              <a:ext uri="{FF2B5EF4-FFF2-40B4-BE49-F238E27FC236}">
                <a16:creationId xmlns:a16="http://schemas.microsoft.com/office/drawing/2014/main" id="{45037524-AC42-4244-B192-7A3EE8A8F479}"/>
              </a:ext>
            </a:extLst>
          </p:cNvPr>
          <p:cNvSpPr/>
          <p:nvPr>
            <p:custDataLst>
              <p:tags r:id="rId9"/>
            </p:custDataLst>
          </p:nvPr>
        </p:nvSpPr>
        <p:spPr>
          <a:xfrm>
            <a:off x="4058951" y="731023"/>
            <a:ext cx="900000" cy="900000"/>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fr-CA"/>
          </a:p>
        </p:txBody>
      </p:sp>
      <p:sp>
        <p:nvSpPr>
          <p:cNvPr id="18" name="Ellipse 17">
            <a:extLst>
              <a:ext uri="{FF2B5EF4-FFF2-40B4-BE49-F238E27FC236}">
                <a16:creationId xmlns:a16="http://schemas.microsoft.com/office/drawing/2014/main" id="{2CB4FB61-0505-4735-845B-4E5EE89F455F}"/>
              </a:ext>
            </a:extLst>
          </p:cNvPr>
          <p:cNvSpPr/>
          <p:nvPr>
            <p:custDataLst>
              <p:tags r:id="rId10"/>
            </p:custDataLst>
          </p:nvPr>
        </p:nvSpPr>
        <p:spPr>
          <a:xfrm>
            <a:off x="5158192" y="4569255"/>
            <a:ext cx="900000" cy="900000"/>
          </a:xfrm>
          <a:prstGeom prst="ellipse">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fr-CA"/>
          </a:p>
        </p:txBody>
      </p:sp>
      <p:sp>
        <p:nvSpPr>
          <p:cNvPr id="20" name="Ellipse 19">
            <a:extLst>
              <a:ext uri="{FF2B5EF4-FFF2-40B4-BE49-F238E27FC236}">
                <a16:creationId xmlns:a16="http://schemas.microsoft.com/office/drawing/2014/main" id="{C5FE6ACE-21D4-48AD-8129-BCD2E1A3C4F9}"/>
              </a:ext>
            </a:extLst>
          </p:cNvPr>
          <p:cNvSpPr/>
          <p:nvPr>
            <p:custDataLst>
              <p:tags r:id="rId11"/>
            </p:custDataLst>
          </p:nvPr>
        </p:nvSpPr>
        <p:spPr>
          <a:xfrm>
            <a:off x="10855703" y="3369628"/>
            <a:ext cx="900000" cy="900000"/>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fr-CA"/>
          </a:p>
        </p:txBody>
      </p:sp>
      <p:pic>
        <p:nvPicPr>
          <p:cNvPr id="15" name="Picture Placeholder 14" descr="Loupe">
            <a:extLst>
              <a:ext uri="{FF2B5EF4-FFF2-40B4-BE49-F238E27FC236}">
                <a16:creationId xmlns:a16="http://schemas.microsoft.com/office/drawing/2014/main" id="{81D3A918-98A7-4066-B28E-B473663F8F30}"/>
              </a:ext>
            </a:extLst>
          </p:cNvPr>
          <p:cNvPicPr>
            <a:picLocks noGrp="1" noChangeAspect="1"/>
          </p:cNvPicPr>
          <p:nvPr>
            <p:ph type="pic" sz="quarter" idx="18"/>
            <p:custDataLst>
              <p:tags r:id="rId12"/>
            </p:custDataLst>
          </p:nvPr>
        </p:nvPicPr>
        <p:blipFill>
          <a:blip r:embed="rId20">
            <a:extLst>
              <a:ext uri="{96DAC541-7B7A-43D3-8B79-37D633B846F1}">
                <asvg:svgBlip xmlns:asvg="http://schemas.microsoft.com/office/drawing/2016/SVG/main" r:embed="rId21"/>
              </a:ext>
            </a:extLst>
          </a:blip>
          <a:stretch>
            <a:fillRect/>
          </a:stretch>
        </p:blipFill>
        <p:spPr>
          <a:xfrm>
            <a:off x="4214985" y="887057"/>
            <a:ext cx="587932" cy="587932"/>
          </a:xfrm>
        </p:spPr>
      </p:pic>
      <p:pic>
        <p:nvPicPr>
          <p:cNvPr id="17" name="Picture Placeholder 16" descr="Livre de jeu">
            <a:extLst>
              <a:ext uri="{FF2B5EF4-FFF2-40B4-BE49-F238E27FC236}">
                <a16:creationId xmlns:a16="http://schemas.microsoft.com/office/drawing/2014/main" id="{DEA952AA-034C-46B7-999E-31F46E9F36FC}"/>
              </a:ext>
            </a:extLst>
          </p:cNvPr>
          <p:cNvPicPr>
            <a:picLocks noGrp="1" noChangeAspect="1"/>
          </p:cNvPicPr>
          <p:nvPr>
            <p:ph type="pic" sz="quarter" idx="19"/>
            <p:custDataLst>
              <p:tags r:id="rId13"/>
            </p:custDataLst>
          </p:nvPr>
        </p:nvPicPr>
        <p:blipFill>
          <a:blip r:embed="rId22">
            <a:extLst>
              <a:ext uri="{96DAC541-7B7A-43D3-8B79-37D633B846F1}">
                <asvg:svgBlip xmlns:asvg="http://schemas.microsoft.com/office/drawing/2016/SVG/main" r:embed="rId23"/>
              </a:ext>
            </a:extLst>
          </a:blip>
          <a:stretch>
            <a:fillRect/>
          </a:stretch>
        </p:blipFill>
        <p:spPr>
          <a:xfrm>
            <a:off x="5314226" y="4724088"/>
            <a:ext cx="587932" cy="587932"/>
          </a:xfrm>
        </p:spPr>
      </p:pic>
      <p:pic>
        <p:nvPicPr>
          <p:cNvPr id="21" name="Picture Placeholder 14" descr="Ordinateur">
            <a:extLst>
              <a:ext uri="{FF2B5EF4-FFF2-40B4-BE49-F238E27FC236}">
                <a16:creationId xmlns:a16="http://schemas.microsoft.com/office/drawing/2014/main" id="{6B31CE8A-DE19-4265-BF21-A4722948E6AD}"/>
              </a:ext>
            </a:extLst>
          </p:cNvPr>
          <p:cNvPicPr>
            <a:picLocks noChangeAspect="1"/>
          </p:cNvPicPr>
          <p:nvPr>
            <p:custDataLst>
              <p:tags r:id="rId14"/>
            </p:custDataLst>
          </p:nvPr>
        </p:nvPicPr>
        <p:blipFill>
          <a:blip r:embed="rId24">
            <a:extLst>
              <a:ext uri="{96DAC541-7B7A-43D3-8B79-37D633B846F1}">
                <asvg:svgBlip xmlns:asvg="http://schemas.microsoft.com/office/drawing/2016/SVG/main" r:embed="rId25"/>
              </a:ext>
            </a:extLst>
          </a:blip>
          <a:stretch>
            <a:fillRect/>
          </a:stretch>
        </p:blipFill>
        <p:spPr>
          <a:xfrm>
            <a:off x="11044011" y="3561681"/>
            <a:ext cx="587932" cy="587932"/>
          </a:xfrm>
          <a:prstGeom prst="rect">
            <a:avLst/>
          </a:prstGeom>
          <a:noFill/>
        </p:spPr>
      </p:pic>
      <p:sp>
        <p:nvSpPr>
          <p:cNvPr id="28" name="Ellipse 27">
            <a:extLst>
              <a:ext uri="{FF2B5EF4-FFF2-40B4-BE49-F238E27FC236}">
                <a16:creationId xmlns:a16="http://schemas.microsoft.com/office/drawing/2014/main" id="{329FD0B4-9E84-4758-934B-3490A3005604}"/>
              </a:ext>
            </a:extLst>
          </p:cNvPr>
          <p:cNvSpPr/>
          <p:nvPr>
            <p:custDataLst>
              <p:tags r:id="rId15"/>
            </p:custDataLst>
          </p:nvPr>
        </p:nvSpPr>
        <p:spPr>
          <a:xfrm>
            <a:off x="9945424" y="342459"/>
            <a:ext cx="1246267" cy="1242737"/>
          </a:xfrm>
          <a:prstGeom prst="ellipse">
            <a:avLst/>
          </a:prstGeom>
          <a:blipFill rotWithShape="1">
            <a:blip r:embed="rId26">
              <a:extLst>
                <a:ext uri="{BEBA8EAE-BF5A-486C-A8C5-ECC9F3942E4B}">
                  <a14:imgProps xmlns:a14="http://schemas.microsoft.com/office/drawing/2010/main">
                    <a14:imgLayer r:embed="rId27">
                      <a14:imgEffect>
                        <a14:colorTemperature colorTemp="8800"/>
                      </a14:imgEffect>
                    </a14:imgLayer>
                  </a14:imgProps>
                </a:ext>
              </a:extLst>
            </a:blip>
            <a:srcRect/>
            <a:stretch>
              <a:fillRect l="-164709" t="-39258" r="-12281" b="-45402"/>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38" name="Content Placeholder 4">
            <a:extLst>
              <a:ext uri="{FF2B5EF4-FFF2-40B4-BE49-F238E27FC236}">
                <a16:creationId xmlns:a16="http://schemas.microsoft.com/office/drawing/2014/main" id="{3DDA8A22-D4E6-4111-BA86-7EECA9D534A8}"/>
              </a:ext>
            </a:extLst>
          </p:cNvPr>
          <p:cNvSpPr txBox="1">
            <a:spLocks/>
          </p:cNvSpPr>
          <p:nvPr>
            <p:custDataLst>
              <p:tags r:id="rId16"/>
            </p:custDataLst>
          </p:nvPr>
        </p:nvSpPr>
        <p:spPr>
          <a:xfrm>
            <a:off x="353820" y="1822044"/>
            <a:ext cx="2990146" cy="4446409"/>
          </a:xfrm>
          <a:prstGeom prst="rect">
            <a:avLst/>
          </a:prstGeom>
        </p:spPr>
        <p:txBody>
          <a:bodyPr vert="horz" lIns="0" tIns="0" rIns="0" bIns="0" rtlCol="0" anchor="t">
            <a:noAutofit/>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1800" b="1" kern="1200">
                <a:solidFill>
                  <a:schemeClr val="accent1"/>
                </a:solidFill>
                <a:latin typeface="+mn-lt"/>
                <a:ea typeface="+mn-ea"/>
                <a:cs typeface="+mn-cs"/>
              </a:defRPr>
            </a:lvl1pPr>
            <a:lvl2pPr marL="457200" indent="0" algn="l" defTabSz="914400" rtl="0" eaLnBrk="1" latinLnBrk="0" hangingPunct="1">
              <a:lnSpc>
                <a:spcPct val="90000"/>
              </a:lnSpc>
              <a:spcBef>
                <a:spcPts val="500"/>
              </a:spcBef>
              <a:buClr>
                <a:schemeClr val="accent1"/>
              </a:buClr>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Clr>
                <a:schemeClr val="accent1"/>
              </a:buClr>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Clr>
                <a:schemeClr val="accent1"/>
              </a:buClr>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Clr>
                <a:schemeClr val="accent1"/>
              </a:buClr>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fr-CA" dirty="0">
                <a:solidFill>
                  <a:srgbClr val="BABBBA"/>
                </a:solidFill>
              </a:rPr>
              <a:t>Quelle que soit votre façon préférée de chercher de l’information, Jurisource.ca est l’outil qu’il vous faut! </a:t>
            </a:r>
          </a:p>
        </p:txBody>
      </p:sp>
    </p:spTree>
    <p:extLst>
      <p:ext uri="{BB962C8B-B14F-4D97-AF65-F5344CB8AC3E}">
        <p14:creationId xmlns:p14="http://schemas.microsoft.com/office/powerpoint/2010/main" val="19130373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5F0A1B3-B4E5-4132-A278-7DCC2AF9D4AE}"/>
              </a:ext>
            </a:extLst>
          </p:cNvPr>
          <p:cNvSpPr>
            <a:spLocks noGrp="1"/>
          </p:cNvSpPr>
          <p:nvPr>
            <p:ph type="title"/>
            <p:custDataLst>
              <p:tags r:id="rId1"/>
            </p:custDataLst>
          </p:nvPr>
        </p:nvSpPr>
        <p:spPr/>
        <p:txBody>
          <a:bodyPr/>
          <a:lstStyle/>
          <a:p>
            <a:r>
              <a:rPr lang="fr-CA" dirty="0"/>
              <a:t>Conseils pratiques</a:t>
            </a:r>
          </a:p>
        </p:txBody>
      </p:sp>
      <p:sp>
        <p:nvSpPr>
          <p:cNvPr id="3" name="Espace réservé du contenu 2">
            <a:extLst>
              <a:ext uri="{FF2B5EF4-FFF2-40B4-BE49-F238E27FC236}">
                <a16:creationId xmlns:a16="http://schemas.microsoft.com/office/drawing/2014/main" id="{1FD74614-7490-4676-80EE-1D509B573540}"/>
              </a:ext>
            </a:extLst>
          </p:cNvPr>
          <p:cNvSpPr>
            <a:spLocks noGrp="1"/>
          </p:cNvSpPr>
          <p:nvPr>
            <p:ph idx="1"/>
            <p:custDataLst>
              <p:tags r:id="rId2"/>
            </p:custDataLst>
          </p:nvPr>
        </p:nvSpPr>
        <p:spPr>
          <a:xfrm>
            <a:off x="363416" y="2506662"/>
            <a:ext cx="5175235" cy="3454523"/>
          </a:xfrm>
        </p:spPr>
        <p:txBody>
          <a:bodyPr/>
          <a:lstStyle/>
          <a:p>
            <a:r>
              <a:rPr lang="fr-CA" dirty="0"/>
              <a:t>Éviter d’utiliser des mots trop génériques (p. ex. droit ou juridique)</a:t>
            </a:r>
          </a:p>
          <a:p>
            <a:r>
              <a:rPr lang="fr-CA" dirty="0"/>
              <a:t>Utiliser des mots précis </a:t>
            </a:r>
          </a:p>
          <a:p>
            <a:r>
              <a:rPr lang="fr-CA" dirty="0"/>
              <a:t>Éviter les déterminants (p. ex. le, la, les, des…)</a:t>
            </a:r>
          </a:p>
          <a:p>
            <a:r>
              <a:rPr lang="fr-CA" dirty="0"/>
              <a:t>Au besoin, utiliser la barre d’affinage pour restreindre vos résultats de recherche</a:t>
            </a:r>
          </a:p>
          <a:p>
            <a:endParaRPr lang="fr-CA" dirty="0"/>
          </a:p>
        </p:txBody>
      </p:sp>
      <p:pic>
        <p:nvPicPr>
          <p:cNvPr id="12" name="Espace réservé pour une image  11">
            <a:extLst>
              <a:ext uri="{FF2B5EF4-FFF2-40B4-BE49-F238E27FC236}">
                <a16:creationId xmlns:a16="http://schemas.microsoft.com/office/drawing/2014/main" id="{344D0E62-7642-4550-A737-A20CA572279D}"/>
              </a:ext>
            </a:extLst>
          </p:cNvPr>
          <p:cNvPicPr>
            <a:picLocks noGrp="1" noChangeAspect="1"/>
          </p:cNvPicPr>
          <p:nvPr>
            <p:ph type="pic" sz="quarter" idx="17"/>
            <p:custDataLst>
              <p:tags r:id="rId3"/>
            </p:custDataLst>
          </p:nvPr>
        </p:nvPicPr>
        <p:blipFill>
          <a:blip r:embed="rId8"/>
          <a:srcRect t="13454" b="13454"/>
          <a:stretch>
            <a:fillRect/>
          </a:stretch>
        </p:blipFill>
        <p:spPr/>
      </p:pic>
      <p:pic>
        <p:nvPicPr>
          <p:cNvPr id="26" name="Espace réservé pour une image  25">
            <a:extLst>
              <a:ext uri="{FF2B5EF4-FFF2-40B4-BE49-F238E27FC236}">
                <a16:creationId xmlns:a16="http://schemas.microsoft.com/office/drawing/2014/main" id="{18FB5CF8-4A68-4C94-B732-5E92EED1637B}"/>
              </a:ext>
            </a:extLst>
          </p:cNvPr>
          <p:cNvPicPr>
            <a:picLocks noGrp="1" noChangeAspect="1"/>
          </p:cNvPicPr>
          <p:nvPr>
            <p:ph type="pic" sz="quarter" idx="16"/>
            <p:custDataLst>
              <p:tags r:id="rId4"/>
            </p:custDataLst>
          </p:nvPr>
        </p:nvPicPr>
        <p:blipFill>
          <a:blip r:embed="rId9"/>
          <a:srcRect l="29438" r="29438"/>
          <a:stretch>
            <a:fillRect/>
          </a:stretch>
        </p:blipFill>
        <p:spPr/>
      </p:pic>
      <p:pic>
        <p:nvPicPr>
          <p:cNvPr id="30" name="Espace réservé pour une image  29">
            <a:extLst>
              <a:ext uri="{FF2B5EF4-FFF2-40B4-BE49-F238E27FC236}">
                <a16:creationId xmlns:a16="http://schemas.microsoft.com/office/drawing/2014/main" id="{8ED99946-18E5-47FC-B8DF-DA1D081962FA}"/>
              </a:ext>
            </a:extLst>
          </p:cNvPr>
          <p:cNvPicPr>
            <a:picLocks noGrp="1" noChangeAspect="1"/>
          </p:cNvPicPr>
          <p:nvPr>
            <p:ph type="pic" sz="quarter" idx="15"/>
            <p:custDataLst>
              <p:tags r:id="rId5"/>
            </p:custDataLst>
          </p:nvPr>
        </p:nvPicPr>
        <p:blipFill>
          <a:blip r:embed="rId10"/>
          <a:srcRect l="25791" r="25791"/>
          <a:stretch>
            <a:fillRect/>
          </a:stretch>
        </p:blipFill>
        <p:spPr/>
      </p:pic>
    </p:spTree>
    <p:extLst>
      <p:ext uri="{BB962C8B-B14F-4D97-AF65-F5344CB8AC3E}">
        <p14:creationId xmlns:p14="http://schemas.microsoft.com/office/powerpoint/2010/main" val="4043111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0359CD-8DFF-4AF2-B957-630ED2A60E8D}"/>
              </a:ext>
            </a:extLst>
          </p:cNvPr>
          <p:cNvSpPr>
            <a:spLocks noGrp="1"/>
          </p:cNvSpPr>
          <p:nvPr>
            <p:ph type="ctrTitle"/>
            <p:custDataLst>
              <p:tags r:id="rId1"/>
            </p:custDataLst>
          </p:nvPr>
        </p:nvSpPr>
        <p:spPr/>
        <p:txBody>
          <a:bodyPr/>
          <a:lstStyle/>
          <a:p>
            <a:r>
              <a:rPr lang="fr-CA" dirty="0"/>
              <a:t>Ressources utiles</a:t>
            </a:r>
          </a:p>
        </p:txBody>
      </p:sp>
      <p:sp>
        <p:nvSpPr>
          <p:cNvPr id="3" name="Subtitle 2">
            <a:extLst>
              <a:ext uri="{FF2B5EF4-FFF2-40B4-BE49-F238E27FC236}">
                <a16:creationId xmlns:a16="http://schemas.microsoft.com/office/drawing/2014/main" id="{F1DF7D53-1D50-48D8-B3B4-B9632324B2AB}"/>
              </a:ext>
            </a:extLst>
          </p:cNvPr>
          <p:cNvSpPr>
            <a:spLocks noGrp="1"/>
          </p:cNvSpPr>
          <p:nvPr>
            <p:ph type="subTitle" idx="1"/>
            <p:custDataLst>
              <p:tags r:id="rId2"/>
            </p:custDataLst>
          </p:nvPr>
        </p:nvSpPr>
        <p:spPr>
          <a:xfrm>
            <a:off x="5281862" y="3569380"/>
            <a:ext cx="6637995" cy="365125"/>
          </a:xfrm>
        </p:spPr>
        <p:txBody>
          <a:bodyPr/>
          <a:lstStyle/>
          <a:p>
            <a:r>
              <a:rPr lang="fr-CA" cap="none" dirty="0"/>
              <a:t>Partie 3 de 4</a:t>
            </a:r>
          </a:p>
        </p:txBody>
      </p:sp>
      <p:pic>
        <p:nvPicPr>
          <p:cNvPr id="7" name="Espace réservé pour une image  6">
            <a:extLst>
              <a:ext uri="{FF2B5EF4-FFF2-40B4-BE49-F238E27FC236}">
                <a16:creationId xmlns:a16="http://schemas.microsoft.com/office/drawing/2014/main" id="{BB62614A-AA1E-4CBC-BEF3-016EAD4255CF}"/>
              </a:ext>
            </a:extLst>
          </p:cNvPr>
          <p:cNvPicPr>
            <a:picLocks noGrp="1" noChangeAspect="1"/>
          </p:cNvPicPr>
          <p:nvPr>
            <p:ph type="pic" sz="quarter" idx="13"/>
            <p:custDataLst>
              <p:tags r:id="rId3"/>
            </p:custDataLst>
          </p:nvPr>
        </p:nvPicPr>
        <p:blipFill rotWithShape="1">
          <a:blip r:embed="rId6"/>
          <a:srcRect l="37525" r="18621"/>
          <a:stretch/>
        </p:blipFill>
        <p:spPr>
          <a:xfrm>
            <a:off x="1" y="1"/>
            <a:ext cx="4274288" cy="6858000"/>
          </a:xfrm>
        </p:spPr>
      </p:pic>
    </p:spTree>
    <p:extLst>
      <p:ext uri="{BB962C8B-B14F-4D97-AF65-F5344CB8AC3E}">
        <p14:creationId xmlns:p14="http://schemas.microsoft.com/office/powerpoint/2010/main" val="11573124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5E9D954-D98A-4119-9861-0C903ECA50AC}"/>
              </a:ext>
            </a:extLst>
          </p:cNvPr>
          <p:cNvSpPr>
            <a:spLocks noGrp="1"/>
          </p:cNvSpPr>
          <p:nvPr>
            <p:ph type="title"/>
            <p:custDataLst>
              <p:tags r:id="rId1"/>
            </p:custDataLst>
          </p:nvPr>
        </p:nvSpPr>
        <p:spPr/>
        <p:txBody>
          <a:bodyPr/>
          <a:lstStyle/>
          <a:p>
            <a:r>
              <a:rPr lang="fr-CA" sz="2800" dirty="0"/>
              <a:t>Ressources utiles - Instructions</a:t>
            </a:r>
            <a:br>
              <a:rPr lang="fr-CA" sz="2800" dirty="0"/>
            </a:br>
            <a:r>
              <a:rPr lang="fr-CA" sz="1600" dirty="0"/>
              <a:t>(cette page n’apparaîtra pas dans le diaporama)</a:t>
            </a:r>
            <a:endParaRPr lang="fr-CA" sz="2800" dirty="0"/>
          </a:p>
        </p:txBody>
      </p:sp>
      <p:sp>
        <p:nvSpPr>
          <p:cNvPr id="4" name="Espace réservé du contenu 3">
            <a:extLst>
              <a:ext uri="{FF2B5EF4-FFF2-40B4-BE49-F238E27FC236}">
                <a16:creationId xmlns:a16="http://schemas.microsoft.com/office/drawing/2014/main" id="{699E1099-CBF8-4375-9A8F-EF18D6EF52B7}"/>
              </a:ext>
            </a:extLst>
          </p:cNvPr>
          <p:cNvSpPr>
            <a:spLocks noGrp="1"/>
          </p:cNvSpPr>
          <p:nvPr>
            <p:ph idx="1"/>
            <p:custDataLst>
              <p:tags r:id="rId2"/>
            </p:custDataLst>
          </p:nvPr>
        </p:nvSpPr>
        <p:spPr/>
        <p:txBody>
          <a:bodyPr>
            <a:normAutofit/>
          </a:bodyPr>
          <a:lstStyle/>
          <a:p>
            <a:pPr marL="0" indent="0">
              <a:buNone/>
            </a:pPr>
            <a:r>
              <a:rPr lang="fr-CA" dirty="0"/>
              <a:t>Vous trouverez ci-dessous les diapositives vous permettant de présenter certaines ressources utiles pour vos étudiants. </a:t>
            </a:r>
          </a:p>
          <a:p>
            <a:pPr marL="0" indent="0">
              <a:buNone/>
            </a:pPr>
            <a:endParaRPr lang="fr-CA" dirty="0"/>
          </a:p>
          <a:p>
            <a:pPr marL="0" indent="0">
              <a:buNone/>
            </a:pPr>
            <a:r>
              <a:rPr lang="fr-CA" dirty="0"/>
              <a:t>Afin d’offrir une présentation personnalisée selon vos besoins, l’équipe de Jurisource.ca a ajouté diverses ressources classées en fonction du domaine de droit auquel elles se rattachent. Ainsi, vous n’avez qu’à choisir les diapositives qui conviennent au contexte de votre présentation et à supprimer ou à masquer les autres.</a:t>
            </a:r>
          </a:p>
          <a:p>
            <a:pPr marL="0" indent="0">
              <a:buNone/>
            </a:pPr>
            <a:endParaRPr lang="fr-CA" dirty="0"/>
          </a:p>
          <a:p>
            <a:pPr marL="0" indent="0">
              <a:buNone/>
            </a:pPr>
            <a:r>
              <a:rPr lang="fr-CA" dirty="0"/>
              <a:t>Les diapositives 15 à 24 sont des ressources génériques touchant des </a:t>
            </a:r>
            <a:r>
              <a:rPr lang="fr-CA" b="1" dirty="0"/>
              <a:t>domaines de droit variés</a:t>
            </a:r>
            <a:r>
              <a:rPr lang="fr-CA" dirty="0"/>
              <a:t>.</a:t>
            </a:r>
          </a:p>
          <a:p>
            <a:pPr marL="0" indent="0">
              <a:buNone/>
            </a:pPr>
            <a:r>
              <a:rPr lang="fr-CA" dirty="0"/>
              <a:t>Les diapositives 25 à 29 touchent le </a:t>
            </a:r>
            <a:r>
              <a:rPr lang="fr-CA" b="1" dirty="0"/>
              <a:t>droit criminel et pénal</a:t>
            </a:r>
            <a:r>
              <a:rPr lang="fr-CA" dirty="0"/>
              <a:t>.</a:t>
            </a:r>
          </a:p>
          <a:p>
            <a:pPr marL="0" indent="0">
              <a:buNone/>
            </a:pPr>
            <a:r>
              <a:rPr lang="fr-CA" dirty="0"/>
              <a:t>Les diapositives 30 à 33 touchent le </a:t>
            </a:r>
            <a:r>
              <a:rPr lang="fr-CA" b="1" dirty="0"/>
              <a:t>testament et les successions</a:t>
            </a:r>
            <a:r>
              <a:rPr lang="fr-CA" dirty="0"/>
              <a:t>.</a:t>
            </a:r>
          </a:p>
          <a:p>
            <a:pPr marL="0" indent="0">
              <a:buNone/>
            </a:pPr>
            <a:r>
              <a:rPr lang="fr-CA" dirty="0"/>
              <a:t>Les diapositives 34 à 39 touchent le </a:t>
            </a:r>
            <a:r>
              <a:rPr lang="fr-CA" b="1" dirty="0"/>
              <a:t>droit de la famille</a:t>
            </a:r>
            <a:r>
              <a:rPr lang="fr-CA" dirty="0"/>
              <a:t>.</a:t>
            </a:r>
          </a:p>
          <a:p>
            <a:pPr marL="0" indent="0">
              <a:buNone/>
            </a:pPr>
            <a:r>
              <a:rPr lang="fr-CA" dirty="0"/>
              <a:t>Les diapositives 40 à 45 touchent les </a:t>
            </a:r>
            <a:r>
              <a:rPr lang="fr-CA" b="1" dirty="0"/>
              <a:t>droits linguistiques</a:t>
            </a:r>
            <a:r>
              <a:rPr lang="fr-CA" dirty="0"/>
              <a:t>.</a:t>
            </a:r>
          </a:p>
          <a:p>
            <a:pPr marL="0" indent="0">
              <a:buNone/>
            </a:pPr>
            <a:r>
              <a:rPr lang="fr-CA" dirty="0"/>
              <a:t>Les diapositives 46 à 50 touchent le </a:t>
            </a:r>
            <a:r>
              <a:rPr lang="fr-CA" b="1" dirty="0"/>
              <a:t>droit administratif</a:t>
            </a:r>
            <a:r>
              <a:rPr lang="fr-CA" dirty="0"/>
              <a:t>.</a:t>
            </a:r>
          </a:p>
        </p:txBody>
      </p:sp>
    </p:spTree>
    <p:extLst>
      <p:ext uri="{BB962C8B-B14F-4D97-AF65-F5344CB8AC3E}">
        <p14:creationId xmlns:p14="http://schemas.microsoft.com/office/powerpoint/2010/main" val="17045223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 13">
            <a:extLst>
              <a:ext uri="{FF2B5EF4-FFF2-40B4-BE49-F238E27FC236}">
                <a16:creationId xmlns:a16="http://schemas.microsoft.com/office/drawing/2014/main" id="{6E22E9EB-3146-4A66-9729-315B7DC61669}"/>
              </a:ext>
            </a:extLst>
          </p:cNvPr>
          <p:cNvPicPr>
            <a:picLocks noChangeAspect="1"/>
          </p:cNvPicPr>
          <p:nvPr>
            <p:custDataLst>
              <p:tags r:id="rId1"/>
            </p:custDataLst>
          </p:nvPr>
        </p:nvPicPr>
        <p:blipFill>
          <a:blip r:embed="rId13"/>
          <a:stretch>
            <a:fillRect/>
          </a:stretch>
        </p:blipFill>
        <p:spPr>
          <a:xfrm rot="21346725">
            <a:off x="-38521" y="-470957"/>
            <a:ext cx="2769944" cy="361051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 name="Image 14">
            <a:extLst>
              <a:ext uri="{FF2B5EF4-FFF2-40B4-BE49-F238E27FC236}">
                <a16:creationId xmlns:a16="http://schemas.microsoft.com/office/drawing/2014/main" id="{0C0969DD-AA6C-4BEC-B8F9-752FB0094F8F}"/>
              </a:ext>
            </a:extLst>
          </p:cNvPr>
          <p:cNvPicPr>
            <a:picLocks noChangeAspect="1"/>
          </p:cNvPicPr>
          <p:nvPr>
            <p:custDataLst>
              <p:tags r:id="rId2"/>
            </p:custDataLst>
          </p:nvPr>
        </p:nvPicPr>
        <p:blipFill>
          <a:blip r:embed="rId14"/>
          <a:stretch>
            <a:fillRect/>
          </a:stretch>
        </p:blipFill>
        <p:spPr>
          <a:xfrm rot="549606">
            <a:off x="-550148" y="1110478"/>
            <a:ext cx="3142708" cy="404336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Image 12">
            <a:extLst>
              <a:ext uri="{FF2B5EF4-FFF2-40B4-BE49-F238E27FC236}">
                <a16:creationId xmlns:a16="http://schemas.microsoft.com/office/drawing/2014/main" id="{CB6D4BC7-7FD8-4FDC-AD90-3DA7A51500F9}"/>
              </a:ext>
            </a:extLst>
          </p:cNvPr>
          <p:cNvPicPr>
            <a:picLocks noChangeAspect="1"/>
          </p:cNvPicPr>
          <p:nvPr>
            <p:custDataLst>
              <p:tags r:id="rId3"/>
            </p:custDataLst>
          </p:nvPr>
        </p:nvPicPr>
        <p:blipFill>
          <a:blip r:embed="rId15"/>
          <a:stretch>
            <a:fillRect/>
          </a:stretch>
        </p:blipFill>
        <p:spPr>
          <a:xfrm rot="560160">
            <a:off x="3535830" y="3213635"/>
            <a:ext cx="2880857" cy="36980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7" name="Image 16">
            <a:extLst>
              <a:ext uri="{FF2B5EF4-FFF2-40B4-BE49-F238E27FC236}">
                <a16:creationId xmlns:a16="http://schemas.microsoft.com/office/drawing/2014/main" id="{0E627901-1307-484A-8CAF-1AE5416FAFC5}"/>
              </a:ext>
            </a:extLst>
          </p:cNvPr>
          <p:cNvPicPr>
            <a:picLocks noChangeAspect="1"/>
          </p:cNvPicPr>
          <p:nvPr>
            <p:custDataLst>
              <p:tags r:id="rId4"/>
            </p:custDataLst>
          </p:nvPr>
        </p:nvPicPr>
        <p:blipFill>
          <a:blip r:embed="rId16"/>
          <a:stretch>
            <a:fillRect/>
          </a:stretch>
        </p:blipFill>
        <p:spPr>
          <a:xfrm rot="955951">
            <a:off x="-301081" y="3467285"/>
            <a:ext cx="2938494" cy="382184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Image 3">
            <a:extLst>
              <a:ext uri="{FF2B5EF4-FFF2-40B4-BE49-F238E27FC236}">
                <a16:creationId xmlns:a16="http://schemas.microsoft.com/office/drawing/2014/main" id="{8B974C69-C4C3-401D-830E-4E4AE7EFD3B3}"/>
              </a:ext>
            </a:extLst>
          </p:cNvPr>
          <p:cNvPicPr>
            <a:picLocks noChangeAspect="1"/>
          </p:cNvPicPr>
          <p:nvPr>
            <p:custDataLst>
              <p:tags r:id="rId5"/>
            </p:custDataLst>
          </p:nvPr>
        </p:nvPicPr>
        <p:blipFill rotWithShape="1">
          <a:blip r:embed="rId17"/>
          <a:srcRect l="3272"/>
          <a:stretch/>
        </p:blipFill>
        <p:spPr>
          <a:xfrm rot="21023498">
            <a:off x="2014676" y="3346733"/>
            <a:ext cx="2717954" cy="367182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6" name="Image 15">
            <a:extLst>
              <a:ext uri="{FF2B5EF4-FFF2-40B4-BE49-F238E27FC236}">
                <a16:creationId xmlns:a16="http://schemas.microsoft.com/office/drawing/2014/main" id="{20CB3FD6-9B91-4FA7-82F9-953645C1EC43}"/>
              </a:ext>
            </a:extLst>
          </p:cNvPr>
          <p:cNvPicPr>
            <a:picLocks noChangeAspect="1"/>
          </p:cNvPicPr>
          <p:nvPr>
            <p:custDataLst>
              <p:tags r:id="rId6"/>
            </p:custDataLst>
          </p:nvPr>
        </p:nvPicPr>
        <p:blipFill>
          <a:blip r:embed="rId18"/>
          <a:stretch>
            <a:fillRect/>
          </a:stretch>
        </p:blipFill>
        <p:spPr>
          <a:xfrm rot="688284">
            <a:off x="2673870" y="-368678"/>
            <a:ext cx="2990579" cy="387802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Image 11">
            <a:extLst>
              <a:ext uri="{FF2B5EF4-FFF2-40B4-BE49-F238E27FC236}">
                <a16:creationId xmlns:a16="http://schemas.microsoft.com/office/drawing/2014/main" id="{445A5BE2-B0C0-4B66-8B20-A58AF9EEA107}"/>
              </a:ext>
            </a:extLst>
          </p:cNvPr>
          <p:cNvPicPr>
            <a:picLocks noChangeAspect="1"/>
          </p:cNvPicPr>
          <p:nvPr>
            <p:custDataLst>
              <p:tags r:id="rId7"/>
            </p:custDataLst>
          </p:nvPr>
        </p:nvPicPr>
        <p:blipFill>
          <a:blip r:embed="rId17"/>
          <a:stretch>
            <a:fillRect/>
          </a:stretch>
        </p:blipFill>
        <p:spPr>
          <a:xfrm>
            <a:off x="1037154" y="3293"/>
            <a:ext cx="2829986" cy="36980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Image 4">
            <a:extLst>
              <a:ext uri="{FF2B5EF4-FFF2-40B4-BE49-F238E27FC236}">
                <a16:creationId xmlns:a16="http://schemas.microsoft.com/office/drawing/2014/main" id="{22E80282-2BAC-429D-9527-B424F6D005C5}"/>
              </a:ext>
            </a:extLst>
          </p:cNvPr>
          <p:cNvPicPr>
            <a:picLocks noChangeAspect="1"/>
          </p:cNvPicPr>
          <p:nvPr>
            <p:custDataLst>
              <p:tags r:id="rId8"/>
            </p:custDataLst>
          </p:nvPr>
        </p:nvPicPr>
        <p:blipFill>
          <a:blip r:embed="rId19"/>
          <a:stretch>
            <a:fillRect/>
          </a:stretch>
        </p:blipFill>
        <p:spPr>
          <a:xfrm>
            <a:off x="5162336" y="0"/>
            <a:ext cx="7020962" cy="6858000"/>
          </a:xfrm>
          <a:prstGeom prst="rect">
            <a:avLst/>
          </a:prstGeom>
        </p:spPr>
      </p:pic>
      <p:sp>
        <p:nvSpPr>
          <p:cNvPr id="2" name="Titre 1">
            <a:extLst>
              <a:ext uri="{FF2B5EF4-FFF2-40B4-BE49-F238E27FC236}">
                <a16:creationId xmlns:a16="http://schemas.microsoft.com/office/drawing/2014/main" id="{05D9F0C6-74FF-4D31-8ED5-B79A092AF439}"/>
              </a:ext>
            </a:extLst>
          </p:cNvPr>
          <p:cNvSpPr>
            <a:spLocks noGrp="1"/>
          </p:cNvSpPr>
          <p:nvPr>
            <p:ph type="ctrTitle"/>
            <p:custDataLst>
              <p:tags r:id="rId9"/>
            </p:custDataLst>
          </p:nvPr>
        </p:nvSpPr>
        <p:spPr/>
        <p:txBody>
          <a:bodyPr>
            <a:normAutofit/>
          </a:bodyPr>
          <a:lstStyle/>
          <a:p>
            <a:r>
              <a:rPr lang="fr-CA" dirty="0"/>
              <a:t>Défense et demande reconventionnelle des défendeurs</a:t>
            </a:r>
          </a:p>
        </p:txBody>
      </p:sp>
      <p:sp>
        <p:nvSpPr>
          <p:cNvPr id="3" name="Sous-titre 2">
            <a:extLst>
              <a:ext uri="{FF2B5EF4-FFF2-40B4-BE49-F238E27FC236}">
                <a16:creationId xmlns:a16="http://schemas.microsoft.com/office/drawing/2014/main" id="{49DB896A-3C8B-4CFA-AFD8-8BEE49F4880A}"/>
              </a:ext>
            </a:extLst>
          </p:cNvPr>
          <p:cNvSpPr>
            <a:spLocks noGrp="1"/>
          </p:cNvSpPr>
          <p:nvPr>
            <p:ph type="subTitle" idx="1"/>
            <p:custDataLst>
              <p:tags r:id="rId10"/>
            </p:custDataLst>
          </p:nvPr>
        </p:nvSpPr>
        <p:spPr/>
        <p:txBody>
          <a:bodyPr/>
          <a:lstStyle/>
          <a:p>
            <a:r>
              <a:rPr lang="fr-CA" dirty="0"/>
              <a:t>Modèle d’acte</a:t>
            </a:r>
          </a:p>
        </p:txBody>
      </p:sp>
    </p:spTree>
    <p:extLst>
      <p:ext uri="{BB962C8B-B14F-4D97-AF65-F5344CB8AC3E}">
        <p14:creationId xmlns:p14="http://schemas.microsoft.com/office/powerpoint/2010/main" val="17472476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2E426E29-2EC2-4594-8DC9-198BBB2631DB}"/>
              </a:ext>
            </a:extLst>
          </p:cNvPr>
          <p:cNvPicPr>
            <a:picLocks noChangeAspect="1"/>
          </p:cNvPicPr>
          <p:nvPr>
            <p:custDataLst>
              <p:tags r:id="rId1"/>
            </p:custDataLst>
          </p:nvPr>
        </p:nvPicPr>
        <p:blipFill>
          <a:blip r:embed="rId9"/>
          <a:stretch>
            <a:fillRect/>
          </a:stretch>
        </p:blipFill>
        <p:spPr>
          <a:xfrm rot="656505">
            <a:off x="-525588" y="-100182"/>
            <a:ext cx="4806027" cy="626024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Image 5">
            <a:extLst>
              <a:ext uri="{FF2B5EF4-FFF2-40B4-BE49-F238E27FC236}">
                <a16:creationId xmlns:a16="http://schemas.microsoft.com/office/drawing/2014/main" id="{D61A84BD-F515-40F9-91AE-04D0FBAC4216}"/>
              </a:ext>
            </a:extLst>
          </p:cNvPr>
          <p:cNvPicPr>
            <a:picLocks noChangeAspect="1"/>
          </p:cNvPicPr>
          <p:nvPr>
            <p:custDataLst>
              <p:tags r:id="rId2"/>
            </p:custDataLst>
          </p:nvPr>
        </p:nvPicPr>
        <p:blipFill>
          <a:blip r:embed="rId10"/>
          <a:stretch>
            <a:fillRect/>
          </a:stretch>
        </p:blipFill>
        <p:spPr>
          <a:xfrm rot="21061295">
            <a:off x="2458592" y="-334812"/>
            <a:ext cx="5046745" cy="654035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Image 3">
            <a:extLst>
              <a:ext uri="{FF2B5EF4-FFF2-40B4-BE49-F238E27FC236}">
                <a16:creationId xmlns:a16="http://schemas.microsoft.com/office/drawing/2014/main" id="{ADC26EAE-E83A-43A3-BD32-9A44F82947EE}"/>
              </a:ext>
            </a:extLst>
          </p:cNvPr>
          <p:cNvPicPr>
            <a:picLocks noChangeAspect="1"/>
          </p:cNvPicPr>
          <p:nvPr>
            <p:custDataLst>
              <p:tags r:id="rId3"/>
            </p:custDataLst>
          </p:nvPr>
        </p:nvPicPr>
        <p:blipFill>
          <a:blip r:embed="rId11"/>
          <a:stretch>
            <a:fillRect/>
          </a:stretch>
        </p:blipFill>
        <p:spPr>
          <a:xfrm rot="574221">
            <a:off x="32471" y="2514511"/>
            <a:ext cx="5241522" cy="683339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Image 4">
            <a:extLst>
              <a:ext uri="{FF2B5EF4-FFF2-40B4-BE49-F238E27FC236}">
                <a16:creationId xmlns:a16="http://schemas.microsoft.com/office/drawing/2014/main" id="{22E80282-2BAC-429D-9527-B424F6D005C5}"/>
              </a:ext>
            </a:extLst>
          </p:cNvPr>
          <p:cNvPicPr>
            <a:picLocks noChangeAspect="1"/>
          </p:cNvPicPr>
          <p:nvPr>
            <p:custDataLst>
              <p:tags r:id="rId4"/>
            </p:custDataLst>
          </p:nvPr>
        </p:nvPicPr>
        <p:blipFill>
          <a:blip r:embed="rId12"/>
          <a:stretch>
            <a:fillRect/>
          </a:stretch>
        </p:blipFill>
        <p:spPr>
          <a:xfrm>
            <a:off x="5162336" y="0"/>
            <a:ext cx="7020962" cy="6858000"/>
          </a:xfrm>
          <a:prstGeom prst="rect">
            <a:avLst/>
          </a:prstGeom>
        </p:spPr>
      </p:pic>
      <p:sp>
        <p:nvSpPr>
          <p:cNvPr id="2" name="Titre 1">
            <a:extLst>
              <a:ext uri="{FF2B5EF4-FFF2-40B4-BE49-F238E27FC236}">
                <a16:creationId xmlns:a16="http://schemas.microsoft.com/office/drawing/2014/main" id="{05D9F0C6-74FF-4D31-8ED5-B79A092AF439}"/>
              </a:ext>
            </a:extLst>
          </p:cNvPr>
          <p:cNvSpPr>
            <a:spLocks noGrp="1"/>
          </p:cNvSpPr>
          <p:nvPr>
            <p:ph type="ctrTitle"/>
            <p:custDataLst>
              <p:tags r:id="rId5"/>
            </p:custDataLst>
          </p:nvPr>
        </p:nvSpPr>
        <p:spPr>
          <a:xfrm>
            <a:off x="5534600" y="2598283"/>
            <a:ext cx="6317248" cy="1350833"/>
          </a:xfrm>
        </p:spPr>
        <p:txBody>
          <a:bodyPr/>
          <a:lstStyle/>
          <a:p>
            <a:r>
              <a:rPr lang="fr-CA" i="1" dirty="0"/>
              <a:t>Mustapha </a:t>
            </a:r>
            <a:r>
              <a:rPr lang="fr-CA" i="1" cap="none" dirty="0"/>
              <a:t>c </a:t>
            </a:r>
            <a:r>
              <a:rPr lang="fr-CA" i="1" dirty="0" err="1"/>
              <a:t>Culligan</a:t>
            </a:r>
            <a:r>
              <a:rPr lang="fr-CA" i="1" dirty="0"/>
              <a:t> du Canada Ltée</a:t>
            </a:r>
            <a:r>
              <a:rPr lang="fr-CA" dirty="0"/>
              <a:t>, 2008 CSC 27</a:t>
            </a:r>
          </a:p>
        </p:txBody>
      </p:sp>
      <p:sp>
        <p:nvSpPr>
          <p:cNvPr id="3" name="Sous-titre 2">
            <a:extLst>
              <a:ext uri="{FF2B5EF4-FFF2-40B4-BE49-F238E27FC236}">
                <a16:creationId xmlns:a16="http://schemas.microsoft.com/office/drawing/2014/main" id="{49DB896A-3C8B-4CFA-AFD8-8BEE49F4880A}"/>
              </a:ext>
            </a:extLst>
          </p:cNvPr>
          <p:cNvSpPr>
            <a:spLocks noGrp="1"/>
          </p:cNvSpPr>
          <p:nvPr>
            <p:ph type="subTitle" idx="1"/>
            <p:custDataLst>
              <p:tags r:id="rId6"/>
            </p:custDataLst>
          </p:nvPr>
        </p:nvSpPr>
        <p:spPr/>
        <p:txBody>
          <a:bodyPr/>
          <a:lstStyle/>
          <a:p>
            <a:r>
              <a:rPr lang="fr-CA" dirty="0"/>
              <a:t>Résumé de jurisprudence</a:t>
            </a:r>
          </a:p>
        </p:txBody>
      </p:sp>
    </p:spTree>
    <p:extLst>
      <p:ext uri="{BB962C8B-B14F-4D97-AF65-F5344CB8AC3E}">
        <p14:creationId xmlns:p14="http://schemas.microsoft.com/office/powerpoint/2010/main" val="28699902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Image 16">
            <a:extLst>
              <a:ext uri="{FF2B5EF4-FFF2-40B4-BE49-F238E27FC236}">
                <a16:creationId xmlns:a16="http://schemas.microsoft.com/office/drawing/2014/main" id="{8161E40A-106C-457A-A919-8A9639383856}"/>
              </a:ext>
            </a:extLst>
          </p:cNvPr>
          <p:cNvPicPr>
            <a:picLocks noChangeAspect="1"/>
          </p:cNvPicPr>
          <p:nvPr>
            <p:custDataLst>
              <p:tags r:id="rId1"/>
            </p:custDataLst>
          </p:nvPr>
        </p:nvPicPr>
        <p:blipFill>
          <a:blip r:embed="rId12"/>
          <a:stretch>
            <a:fillRect/>
          </a:stretch>
        </p:blipFill>
        <p:spPr>
          <a:xfrm rot="562449">
            <a:off x="-369909" y="3092914"/>
            <a:ext cx="3537081" cy="431781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Espace réservé pour une image  6">
            <a:extLst>
              <a:ext uri="{FF2B5EF4-FFF2-40B4-BE49-F238E27FC236}">
                <a16:creationId xmlns:a16="http://schemas.microsoft.com/office/drawing/2014/main" id="{A54ADDF4-A202-4C42-A5A4-204B8DB08EE6}"/>
              </a:ext>
            </a:extLst>
          </p:cNvPr>
          <p:cNvPicPr>
            <a:picLocks noChangeAspect="1"/>
          </p:cNvPicPr>
          <p:nvPr>
            <p:custDataLst>
              <p:tags r:id="rId2"/>
            </p:custDataLst>
          </p:nvPr>
        </p:nvPicPr>
        <p:blipFill rotWithShape="1">
          <a:blip r:embed="rId13"/>
          <a:srcRect l="3054" t="2355" r="2520" b="7019"/>
          <a:stretch/>
        </p:blipFill>
        <p:spPr>
          <a:xfrm rot="21040959">
            <a:off x="-82026" y="-180109"/>
            <a:ext cx="3430408" cy="409194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 name="Image 14">
            <a:extLst>
              <a:ext uri="{FF2B5EF4-FFF2-40B4-BE49-F238E27FC236}">
                <a16:creationId xmlns:a16="http://schemas.microsoft.com/office/drawing/2014/main" id="{1DA10D54-D51E-4D43-BA0A-46F8FAD80623}"/>
              </a:ext>
            </a:extLst>
          </p:cNvPr>
          <p:cNvPicPr>
            <a:picLocks noChangeAspect="1"/>
          </p:cNvPicPr>
          <p:nvPr>
            <p:custDataLst>
              <p:tags r:id="rId3"/>
            </p:custDataLst>
          </p:nvPr>
        </p:nvPicPr>
        <p:blipFill>
          <a:blip r:embed="rId14"/>
          <a:stretch>
            <a:fillRect/>
          </a:stretch>
        </p:blipFill>
        <p:spPr>
          <a:xfrm rot="20206147">
            <a:off x="639085" y="3876919"/>
            <a:ext cx="2575887" cy="264729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9" name="Image 18">
            <a:extLst>
              <a:ext uri="{FF2B5EF4-FFF2-40B4-BE49-F238E27FC236}">
                <a16:creationId xmlns:a16="http://schemas.microsoft.com/office/drawing/2014/main" id="{3B6E7292-0244-4F0F-B786-F6A390B89CDE}"/>
              </a:ext>
            </a:extLst>
          </p:cNvPr>
          <p:cNvPicPr>
            <a:picLocks noChangeAspect="1"/>
          </p:cNvPicPr>
          <p:nvPr>
            <p:custDataLst>
              <p:tags r:id="rId4"/>
            </p:custDataLst>
          </p:nvPr>
        </p:nvPicPr>
        <p:blipFill>
          <a:blip r:embed="rId12"/>
          <a:stretch>
            <a:fillRect/>
          </a:stretch>
        </p:blipFill>
        <p:spPr>
          <a:xfrm rot="562449">
            <a:off x="3255924" y="2204378"/>
            <a:ext cx="4024073" cy="491230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Image 12">
            <a:extLst>
              <a:ext uri="{FF2B5EF4-FFF2-40B4-BE49-F238E27FC236}">
                <a16:creationId xmlns:a16="http://schemas.microsoft.com/office/drawing/2014/main" id="{C5309C0C-ACEB-41DD-A329-1C0E19B933AE}"/>
              </a:ext>
            </a:extLst>
          </p:cNvPr>
          <p:cNvPicPr>
            <a:picLocks noChangeAspect="1"/>
          </p:cNvPicPr>
          <p:nvPr>
            <p:custDataLst>
              <p:tags r:id="rId5"/>
            </p:custDataLst>
          </p:nvPr>
        </p:nvPicPr>
        <p:blipFill rotWithShape="1">
          <a:blip r:embed="rId15"/>
          <a:srcRect b="4040"/>
          <a:stretch/>
        </p:blipFill>
        <p:spPr>
          <a:xfrm rot="21330275">
            <a:off x="3023232" y="-263127"/>
            <a:ext cx="2449272" cy="325427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8" name="Image 17">
            <a:extLst>
              <a:ext uri="{FF2B5EF4-FFF2-40B4-BE49-F238E27FC236}">
                <a16:creationId xmlns:a16="http://schemas.microsoft.com/office/drawing/2014/main" id="{5082650B-E3F3-4C19-AFAE-32E849DBCAAC}"/>
              </a:ext>
            </a:extLst>
          </p:cNvPr>
          <p:cNvPicPr>
            <a:picLocks noChangeAspect="1"/>
          </p:cNvPicPr>
          <p:nvPr>
            <p:custDataLst>
              <p:tags r:id="rId6"/>
            </p:custDataLst>
          </p:nvPr>
        </p:nvPicPr>
        <p:blipFill rotWithShape="1">
          <a:blip r:embed="rId16"/>
          <a:srcRect t="11757"/>
          <a:stretch/>
        </p:blipFill>
        <p:spPr>
          <a:xfrm rot="352566">
            <a:off x="1956984" y="3345143"/>
            <a:ext cx="3780141" cy="406620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Image 11">
            <a:extLst>
              <a:ext uri="{FF2B5EF4-FFF2-40B4-BE49-F238E27FC236}">
                <a16:creationId xmlns:a16="http://schemas.microsoft.com/office/drawing/2014/main" id="{8104275C-792F-4416-9726-1B397398D536}"/>
              </a:ext>
            </a:extLst>
          </p:cNvPr>
          <p:cNvPicPr>
            <a:picLocks noChangeAspect="1"/>
          </p:cNvPicPr>
          <p:nvPr>
            <p:custDataLst>
              <p:tags r:id="rId7"/>
            </p:custDataLst>
          </p:nvPr>
        </p:nvPicPr>
        <p:blipFill>
          <a:blip r:embed="rId17"/>
          <a:stretch>
            <a:fillRect/>
          </a:stretch>
        </p:blipFill>
        <p:spPr>
          <a:xfrm>
            <a:off x="5162336" y="0"/>
            <a:ext cx="7020962" cy="6858000"/>
          </a:xfrm>
          <a:prstGeom prst="rect">
            <a:avLst/>
          </a:prstGeom>
        </p:spPr>
      </p:pic>
      <p:sp>
        <p:nvSpPr>
          <p:cNvPr id="2" name="Titre 1">
            <a:extLst>
              <a:ext uri="{FF2B5EF4-FFF2-40B4-BE49-F238E27FC236}">
                <a16:creationId xmlns:a16="http://schemas.microsoft.com/office/drawing/2014/main" id="{CF3F4F22-B527-40F9-A6D7-458946EC693D}"/>
              </a:ext>
            </a:extLst>
          </p:cNvPr>
          <p:cNvSpPr>
            <a:spLocks noGrp="1"/>
          </p:cNvSpPr>
          <p:nvPr>
            <p:ph type="ctrTitle"/>
            <p:custDataLst>
              <p:tags r:id="rId8"/>
            </p:custDataLst>
          </p:nvPr>
        </p:nvSpPr>
        <p:spPr>
          <a:xfrm>
            <a:off x="5514193" y="2446578"/>
            <a:ext cx="6317248" cy="964187"/>
          </a:xfrm>
        </p:spPr>
        <p:txBody>
          <a:bodyPr>
            <a:noAutofit/>
          </a:bodyPr>
          <a:lstStyle/>
          <a:p>
            <a:r>
              <a:rPr lang="fr-CA" dirty="0"/>
              <a:t>Outil de rédaction </a:t>
            </a:r>
            <a:r>
              <a:rPr lang="fr-CA" sz="3200" dirty="0"/>
              <a:t>: Comment rédiger un résumé de jugement</a:t>
            </a:r>
          </a:p>
        </p:txBody>
      </p:sp>
      <p:sp>
        <p:nvSpPr>
          <p:cNvPr id="3" name="Sous-titre 2">
            <a:extLst>
              <a:ext uri="{FF2B5EF4-FFF2-40B4-BE49-F238E27FC236}">
                <a16:creationId xmlns:a16="http://schemas.microsoft.com/office/drawing/2014/main" id="{EFB12379-DF92-4D85-9B6B-F6BF2B51C1F1}"/>
              </a:ext>
            </a:extLst>
          </p:cNvPr>
          <p:cNvSpPr>
            <a:spLocks noGrp="1"/>
          </p:cNvSpPr>
          <p:nvPr>
            <p:ph type="subTitle" idx="1"/>
            <p:custDataLst>
              <p:tags r:id="rId9"/>
            </p:custDataLst>
          </p:nvPr>
        </p:nvSpPr>
        <p:spPr>
          <a:xfrm>
            <a:off x="5514192" y="3797411"/>
            <a:ext cx="6317249" cy="365125"/>
          </a:xfrm>
        </p:spPr>
        <p:txBody>
          <a:bodyPr>
            <a:normAutofit/>
          </a:bodyPr>
          <a:lstStyle/>
          <a:p>
            <a:r>
              <a:rPr lang="fr-CA" sz="1400" dirty="0"/>
              <a:t>Document de référence</a:t>
            </a:r>
          </a:p>
        </p:txBody>
      </p:sp>
    </p:spTree>
    <p:extLst>
      <p:ext uri="{BB962C8B-B14F-4D97-AF65-F5344CB8AC3E}">
        <p14:creationId xmlns:p14="http://schemas.microsoft.com/office/powerpoint/2010/main" val="8299539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Espace réservé pour une image  8">
            <a:extLst>
              <a:ext uri="{FF2B5EF4-FFF2-40B4-BE49-F238E27FC236}">
                <a16:creationId xmlns:a16="http://schemas.microsoft.com/office/drawing/2014/main" id="{A98BDE16-03D6-4DBD-AA26-77E91F602180}"/>
              </a:ext>
            </a:extLst>
          </p:cNvPr>
          <p:cNvPicPr>
            <a:picLocks noGrp="1" noChangeAspect="1"/>
          </p:cNvPicPr>
          <p:nvPr>
            <p:ph type="pic" sz="quarter" idx="13"/>
          </p:nvPr>
        </p:nvPicPr>
        <p:blipFill>
          <a:blip r:embed="rId8"/>
          <a:srcRect/>
          <a:stretch/>
        </p:blipFill>
        <p:spPr>
          <a:xfrm rot="21164527">
            <a:off x="-34024" y="-219621"/>
            <a:ext cx="4428427" cy="5720051"/>
          </a:xfrm>
          <a:ln>
            <a:noFill/>
          </a:ln>
          <a:effectLst>
            <a:outerShdw blurRad="50800" dist="38100" dir="8100000" algn="tr" rotWithShape="0">
              <a:prstClr val="black">
                <a:alpha val="40000"/>
              </a:prstClr>
            </a:outerShdw>
          </a:effectLst>
        </p:spPr>
      </p:pic>
      <p:pic>
        <p:nvPicPr>
          <p:cNvPr id="24" name="Espace réservé pour une image  23" descr="Une image contenant capture d’écran&#10;&#10;Description générée automatiquement">
            <a:extLst>
              <a:ext uri="{FF2B5EF4-FFF2-40B4-BE49-F238E27FC236}">
                <a16:creationId xmlns:a16="http://schemas.microsoft.com/office/drawing/2014/main" id="{F871E7B4-9F77-4FC5-AB7F-AE24770D250E}"/>
              </a:ext>
            </a:extLst>
          </p:cNvPr>
          <p:cNvPicPr>
            <a:picLocks noGrp="1" noChangeAspect="1"/>
          </p:cNvPicPr>
          <p:nvPr>
            <p:ph type="pic" sz="quarter" idx="16"/>
          </p:nvPr>
        </p:nvPicPr>
        <p:blipFill>
          <a:blip r:embed="rId9"/>
          <a:srcRect l="4606" r="4606"/>
          <a:stretch>
            <a:fillRect/>
          </a:stretch>
        </p:blipFill>
        <p:spPr>
          <a:xfrm rot="20602791">
            <a:off x="3925234" y="-515510"/>
            <a:ext cx="3017204" cy="4305630"/>
          </a:xfrm>
          <a:effectLst>
            <a:outerShdw blurRad="50800" dist="38100" dir="5400000" algn="t" rotWithShape="0">
              <a:prstClr val="black">
                <a:alpha val="40000"/>
              </a:prstClr>
            </a:outerShdw>
          </a:effectLst>
        </p:spPr>
      </p:pic>
      <p:sp>
        <p:nvSpPr>
          <p:cNvPr id="4" name="Sous-titre 3">
            <a:extLst>
              <a:ext uri="{FF2B5EF4-FFF2-40B4-BE49-F238E27FC236}">
                <a16:creationId xmlns:a16="http://schemas.microsoft.com/office/drawing/2014/main" id="{BB10E0AB-C7B4-42D9-ADA7-62C2B669CFE1}"/>
              </a:ext>
            </a:extLst>
          </p:cNvPr>
          <p:cNvSpPr>
            <a:spLocks noGrp="1"/>
          </p:cNvSpPr>
          <p:nvPr>
            <p:ph type="subTitle" idx="1"/>
          </p:nvPr>
        </p:nvSpPr>
        <p:spPr/>
        <p:txBody>
          <a:bodyPr/>
          <a:lstStyle/>
          <a:p>
            <a:r>
              <a:rPr lang="fr-CA" dirty="0"/>
              <a:t>Document de référence</a:t>
            </a:r>
            <a:endParaRPr lang="en-CA" dirty="0"/>
          </a:p>
        </p:txBody>
      </p:sp>
      <p:sp>
        <p:nvSpPr>
          <p:cNvPr id="3" name="Titre 2">
            <a:extLst>
              <a:ext uri="{FF2B5EF4-FFF2-40B4-BE49-F238E27FC236}">
                <a16:creationId xmlns:a16="http://schemas.microsoft.com/office/drawing/2014/main" id="{206454FC-5E85-49F4-9EB3-76225FD4F716}"/>
              </a:ext>
            </a:extLst>
          </p:cNvPr>
          <p:cNvSpPr>
            <a:spLocks noGrp="1"/>
          </p:cNvSpPr>
          <p:nvPr>
            <p:ph type="ctrTitle"/>
          </p:nvPr>
        </p:nvSpPr>
        <p:spPr>
          <a:xfrm>
            <a:off x="5534601" y="2598284"/>
            <a:ext cx="6317248" cy="1350833"/>
          </a:xfrm>
        </p:spPr>
        <p:txBody>
          <a:bodyPr/>
          <a:lstStyle/>
          <a:p>
            <a:r>
              <a:rPr lang="fr-CA" dirty="0"/>
              <a:t>Outil de rédaction: Comment rédiger un avis juridique</a:t>
            </a:r>
            <a:endParaRPr lang="en-CA" dirty="0"/>
          </a:p>
        </p:txBody>
      </p:sp>
      <p:pic>
        <p:nvPicPr>
          <p:cNvPr id="10" name="Image 9">
            <a:extLst>
              <a:ext uri="{FF2B5EF4-FFF2-40B4-BE49-F238E27FC236}">
                <a16:creationId xmlns:a16="http://schemas.microsoft.com/office/drawing/2014/main" id="{A512B103-BD52-4385-862E-1C75A321DB6E}"/>
              </a:ext>
            </a:extLst>
          </p:cNvPr>
          <p:cNvPicPr>
            <a:picLocks noChangeAspect="1"/>
          </p:cNvPicPr>
          <p:nvPr>
            <p:custDataLst>
              <p:tags r:id="rId1"/>
            </p:custDataLst>
          </p:nvPr>
        </p:nvPicPr>
        <p:blipFill>
          <a:blip r:embed="rId10"/>
          <a:srcRect/>
          <a:stretch/>
        </p:blipFill>
        <p:spPr>
          <a:xfrm rot="190715">
            <a:off x="-302346" y="3406821"/>
            <a:ext cx="3571148" cy="4356858"/>
          </a:xfrm>
          <a:prstGeom prst="rect">
            <a:avLst/>
          </a:prstGeom>
          <a:solidFill>
            <a:srgbClr val="FFFFFF">
              <a:shade val="85000"/>
            </a:srgbClr>
          </a:solidFill>
          <a:ln w="88900" cap="sq">
            <a:solidFill>
              <a:srgbClr val="FFFFFF"/>
            </a:solidFill>
            <a:miter lim="800000"/>
          </a:ln>
          <a:effectLst>
            <a:outerShdw blurRad="50800" dist="38100" dir="5400000" algn="t" rotWithShape="0">
              <a:prstClr val="black">
                <a:alpha val="40000"/>
              </a:prstClr>
            </a:outerShdw>
          </a:effectLst>
          <a:scene3d>
            <a:camera prst="orthographicFront"/>
            <a:lightRig rig="twoPt" dir="t">
              <a:rot lat="0" lon="0" rev="7200000"/>
            </a:lightRig>
          </a:scene3d>
          <a:sp3d>
            <a:bevelT w="25400" h="19050"/>
            <a:contourClr>
              <a:srgbClr val="FFFFFF"/>
            </a:contourClr>
          </a:sp3d>
        </p:spPr>
      </p:pic>
      <p:pic>
        <p:nvPicPr>
          <p:cNvPr id="11" name="Image 10">
            <a:extLst>
              <a:ext uri="{FF2B5EF4-FFF2-40B4-BE49-F238E27FC236}">
                <a16:creationId xmlns:a16="http://schemas.microsoft.com/office/drawing/2014/main" id="{7310FC77-6AD8-4AC4-94A1-9402A43B64C1}"/>
              </a:ext>
            </a:extLst>
          </p:cNvPr>
          <p:cNvPicPr>
            <a:picLocks noChangeAspect="1"/>
          </p:cNvPicPr>
          <p:nvPr>
            <p:custDataLst>
              <p:tags r:id="rId2"/>
            </p:custDataLst>
          </p:nvPr>
        </p:nvPicPr>
        <p:blipFill>
          <a:blip r:embed="rId9"/>
          <a:srcRect/>
          <a:stretch/>
        </p:blipFill>
        <p:spPr>
          <a:xfrm rot="1544156">
            <a:off x="2569170" y="3202626"/>
            <a:ext cx="3678118" cy="4765246"/>
          </a:xfrm>
          <a:prstGeom prst="rect">
            <a:avLst/>
          </a:prstGeom>
          <a:solidFill>
            <a:srgbClr val="FFFFFF">
              <a:shade val="85000"/>
            </a:srgbClr>
          </a:solidFill>
          <a:ln w="88900" cap="sq">
            <a:solidFill>
              <a:srgbClr val="FFFFFF"/>
            </a:solidFill>
            <a:miter lim="800000"/>
          </a:ln>
          <a:effectLst>
            <a:outerShdw blurRad="50800" dist="38100" dir="8100000" algn="tr" rotWithShape="0">
              <a:prstClr val="black">
                <a:alpha val="40000"/>
              </a:prstClr>
            </a:outerShdw>
          </a:effectLst>
          <a:scene3d>
            <a:camera prst="orthographicFront"/>
            <a:lightRig rig="twoPt" dir="t">
              <a:rot lat="0" lon="0" rev="7200000"/>
            </a:lightRig>
          </a:scene3d>
          <a:sp3d>
            <a:bevelT w="25400" h="19050"/>
            <a:contourClr>
              <a:srgbClr val="FFFFFF"/>
            </a:contourClr>
          </a:sp3d>
        </p:spPr>
      </p:pic>
      <p:pic>
        <p:nvPicPr>
          <p:cNvPr id="12" name="Image 11">
            <a:extLst>
              <a:ext uri="{FF2B5EF4-FFF2-40B4-BE49-F238E27FC236}">
                <a16:creationId xmlns:a16="http://schemas.microsoft.com/office/drawing/2014/main" id="{F88DA2F5-ED99-405D-B6BE-A8D509D10765}"/>
              </a:ext>
            </a:extLst>
          </p:cNvPr>
          <p:cNvPicPr>
            <a:picLocks noChangeAspect="1"/>
          </p:cNvPicPr>
          <p:nvPr>
            <p:custDataLst>
              <p:tags r:id="rId3"/>
            </p:custDataLst>
          </p:nvPr>
        </p:nvPicPr>
        <p:blipFill>
          <a:blip r:embed="rId11"/>
          <a:stretch>
            <a:fillRect/>
          </a:stretch>
        </p:blipFill>
        <p:spPr>
          <a:xfrm>
            <a:off x="5162336" y="0"/>
            <a:ext cx="7020962" cy="6858000"/>
          </a:xfrm>
          <a:prstGeom prst="rect">
            <a:avLst/>
          </a:prstGeom>
        </p:spPr>
      </p:pic>
      <p:sp>
        <p:nvSpPr>
          <p:cNvPr id="13" name="Titre 1">
            <a:extLst>
              <a:ext uri="{FF2B5EF4-FFF2-40B4-BE49-F238E27FC236}">
                <a16:creationId xmlns:a16="http://schemas.microsoft.com/office/drawing/2014/main" id="{9759AA10-A2C2-420F-8A87-770B0115E5A9}"/>
              </a:ext>
            </a:extLst>
          </p:cNvPr>
          <p:cNvSpPr txBox="1">
            <a:spLocks/>
          </p:cNvSpPr>
          <p:nvPr>
            <p:custDataLst>
              <p:tags r:id="rId4"/>
            </p:custDataLst>
          </p:nvPr>
        </p:nvSpPr>
        <p:spPr>
          <a:xfrm>
            <a:off x="5514193" y="2446578"/>
            <a:ext cx="6317248" cy="1350833"/>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3200" b="1" i="0" u="none" kern="1200" cap="all" baseline="0">
                <a:solidFill>
                  <a:schemeClr val="tx1"/>
                </a:solidFill>
                <a:latin typeface="+mj-lt"/>
                <a:ea typeface="+mj-ea"/>
                <a:cs typeface="+mj-cs"/>
              </a:defRPr>
            </a:lvl1pPr>
          </a:lstStyle>
          <a:p>
            <a:endParaRPr lang="fr-CA" dirty="0"/>
          </a:p>
          <a:p>
            <a:endParaRPr lang="fr-CA" dirty="0"/>
          </a:p>
          <a:p>
            <a:r>
              <a:rPr lang="fr-CA" dirty="0"/>
              <a:t>Outil de rédaction : Comment rédiger un avis juridique</a:t>
            </a:r>
          </a:p>
          <a:p>
            <a:endParaRPr lang="fr-CA" dirty="0"/>
          </a:p>
        </p:txBody>
      </p:sp>
      <p:sp>
        <p:nvSpPr>
          <p:cNvPr id="14" name="Sous-titre 2">
            <a:extLst>
              <a:ext uri="{FF2B5EF4-FFF2-40B4-BE49-F238E27FC236}">
                <a16:creationId xmlns:a16="http://schemas.microsoft.com/office/drawing/2014/main" id="{2573006A-671D-4888-8845-D90C412AE156}"/>
              </a:ext>
            </a:extLst>
          </p:cNvPr>
          <p:cNvSpPr txBox="1">
            <a:spLocks/>
          </p:cNvSpPr>
          <p:nvPr>
            <p:custDataLst>
              <p:tags r:id="rId5"/>
            </p:custDataLst>
          </p:nvPr>
        </p:nvSpPr>
        <p:spPr>
          <a:xfrm>
            <a:off x="5514192" y="3797411"/>
            <a:ext cx="6317249" cy="365125"/>
          </a:xfrm>
          <a:prstGeom prst="rect">
            <a:avLst/>
          </a:prstGeom>
        </p:spPr>
        <p:txBody>
          <a:bodyPr vert="horz" lIns="0" tIns="45720" rIns="91440" bIns="45720" rtlCol="0">
            <a:normAutofit/>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1400" b="0" kern="1200" cap="all" baseline="0">
                <a:solidFill>
                  <a:schemeClr val="tx1"/>
                </a:solidFill>
                <a:latin typeface="+mn-lt"/>
                <a:ea typeface="+mn-ea"/>
                <a:cs typeface="+mn-cs"/>
              </a:defRPr>
            </a:lvl1pPr>
            <a:lvl2pPr marL="457200" indent="0" algn="ctr" defTabSz="914400" rtl="0" eaLnBrk="1" latinLnBrk="0" hangingPunct="1">
              <a:lnSpc>
                <a:spcPct val="90000"/>
              </a:lnSpc>
              <a:spcBef>
                <a:spcPts val="500"/>
              </a:spcBef>
              <a:buClr>
                <a:schemeClr val="accent1"/>
              </a:buClr>
              <a:buFont typeface="Arial" panose="020B0604020202020204" pitchFamily="34" charset="0"/>
              <a:buNone/>
              <a:defRPr sz="2000" b="0" i="0" u="none" kern="1200">
                <a:solidFill>
                  <a:schemeClr val="tx1"/>
                </a:solidFill>
                <a:latin typeface="+mn-lt"/>
                <a:ea typeface="+mn-ea"/>
                <a:cs typeface="+mn-cs"/>
              </a:defRPr>
            </a:lvl2pPr>
            <a:lvl3pPr marL="914400" indent="0" algn="ctr" defTabSz="914400" rtl="0" eaLnBrk="1" latinLnBrk="0" hangingPunct="1">
              <a:lnSpc>
                <a:spcPct val="90000"/>
              </a:lnSpc>
              <a:spcBef>
                <a:spcPts val="500"/>
              </a:spcBef>
              <a:buClr>
                <a:schemeClr val="accent1"/>
              </a:buClr>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Clr>
                <a:schemeClr val="accent1"/>
              </a:buClr>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Clr>
                <a:schemeClr val="accent1"/>
              </a:buClr>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fr-CA"/>
              <a:t>Document de référence</a:t>
            </a:r>
            <a:endParaRPr lang="fr-CA" dirty="0"/>
          </a:p>
        </p:txBody>
      </p:sp>
    </p:spTree>
    <p:extLst>
      <p:ext uri="{BB962C8B-B14F-4D97-AF65-F5344CB8AC3E}">
        <p14:creationId xmlns:p14="http://schemas.microsoft.com/office/powerpoint/2010/main" val="9515660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7AEB7DB-A243-40ED-ABA0-2F65CB144A24}"/>
              </a:ext>
            </a:extLst>
          </p:cNvPr>
          <p:cNvSpPr>
            <a:spLocks noGrp="1"/>
          </p:cNvSpPr>
          <p:nvPr>
            <p:ph type="title"/>
            <p:custDataLst>
              <p:tags r:id="rId2"/>
            </p:custDataLst>
          </p:nvPr>
        </p:nvSpPr>
        <p:spPr>
          <a:xfrm>
            <a:off x="363416" y="246186"/>
            <a:ext cx="11465168" cy="1037492"/>
          </a:xfrm>
        </p:spPr>
        <p:txBody>
          <a:bodyPr/>
          <a:lstStyle/>
          <a:p>
            <a:r>
              <a:rPr lang="fr-CA" dirty="0"/>
              <a:t>LE saviez-vous?</a:t>
            </a:r>
          </a:p>
        </p:txBody>
      </p:sp>
      <p:sp>
        <p:nvSpPr>
          <p:cNvPr id="4" name="Espace réservé du contenu 3">
            <a:extLst>
              <a:ext uri="{FF2B5EF4-FFF2-40B4-BE49-F238E27FC236}">
                <a16:creationId xmlns:a16="http://schemas.microsoft.com/office/drawing/2014/main" id="{52944DF1-7806-4D0A-BE66-237907F5C4FA}"/>
              </a:ext>
            </a:extLst>
          </p:cNvPr>
          <p:cNvSpPr>
            <a:spLocks noGrp="1"/>
          </p:cNvSpPr>
          <p:nvPr>
            <p:ph idx="1"/>
            <p:custDataLst>
              <p:tags r:id="rId3"/>
            </p:custDataLst>
          </p:nvPr>
        </p:nvSpPr>
        <p:spPr>
          <a:xfrm>
            <a:off x="1581150" y="2377111"/>
            <a:ext cx="8616976" cy="1550168"/>
          </a:xfrm>
          <a:prstGeom prst="rect">
            <a:avLst/>
          </a:prstGeom>
        </p:spPr>
        <p:txBody>
          <a:bodyPr wrap="square">
            <a:spAutoFit/>
          </a:bodyPr>
          <a:lstStyle/>
          <a:p>
            <a:pPr marL="0" indent="0">
              <a:buNone/>
            </a:pPr>
            <a:r>
              <a:rPr lang="fr-CA" sz="2400" b="1" dirty="0">
                <a:solidFill>
                  <a:schemeClr val="accent1"/>
                </a:solidFill>
              </a:rPr>
              <a:t>Jurisource.ca a préparé de nombreux dossiers thématiques pour vous aider à trouver rapidement de l’information pertinente en lien avec un domaine de droit : </a:t>
            </a:r>
          </a:p>
          <a:p>
            <a:pPr marL="0" indent="0" algn="ctr">
              <a:buNone/>
            </a:pPr>
            <a:endParaRPr lang="fr-CA" sz="2400" b="1" dirty="0">
              <a:solidFill>
                <a:schemeClr val="accent1"/>
              </a:solidFill>
            </a:endParaRPr>
          </a:p>
        </p:txBody>
      </p:sp>
      <p:sp>
        <p:nvSpPr>
          <p:cNvPr id="6" name="Rectangle 5">
            <a:extLst>
              <a:ext uri="{FF2B5EF4-FFF2-40B4-BE49-F238E27FC236}">
                <a16:creationId xmlns:a16="http://schemas.microsoft.com/office/drawing/2014/main" id="{233D351B-1E2D-4EA3-B247-2332957BA08D}"/>
              </a:ext>
            </a:extLst>
          </p:cNvPr>
          <p:cNvSpPr/>
          <p:nvPr>
            <p:custDataLst>
              <p:tags r:id="rId4"/>
            </p:custDataLst>
          </p:nvPr>
        </p:nvSpPr>
        <p:spPr>
          <a:xfrm>
            <a:off x="706385" y="2201266"/>
            <a:ext cx="10050616" cy="3691923"/>
          </a:xfrm>
          <a:prstGeom prst="rect">
            <a:avLst/>
          </a:prstGeom>
          <a:solidFill>
            <a:schemeClr val="tx2">
              <a:alpha val="10196"/>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CA" dirty="0"/>
          </a:p>
        </p:txBody>
      </p:sp>
      <p:grpSp>
        <p:nvGrpSpPr>
          <p:cNvPr id="7" name="Groupe 6">
            <a:extLst>
              <a:ext uri="{FF2B5EF4-FFF2-40B4-BE49-F238E27FC236}">
                <a16:creationId xmlns:a16="http://schemas.microsoft.com/office/drawing/2014/main" id="{F13DE2A8-C640-4F5C-AF4B-7C006743F2D6}"/>
              </a:ext>
            </a:extLst>
          </p:cNvPr>
          <p:cNvGrpSpPr/>
          <p:nvPr>
            <p:custDataLst>
              <p:tags r:id="rId5"/>
            </p:custDataLst>
          </p:nvPr>
        </p:nvGrpSpPr>
        <p:grpSpPr>
          <a:xfrm>
            <a:off x="706385" y="2201266"/>
            <a:ext cx="238717" cy="3691923"/>
            <a:chOff x="4264268" y="0"/>
            <a:chExt cx="187804" cy="6858001"/>
          </a:xfrm>
        </p:grpSpPr>
        <p:sp>
          <p:nvSpPr>
            <p:cNvPr id="8" name="Rectangle 7">
              <a:extLst>
                <a:ext uri="{FF2B5EF4-FFF2-40B4-BE49-F238E27FC236}">
                  <a16:creationId xmlns:a16="http://schemas.microsoft.com/office/drawing/2014/main" id="{E492CD5D-D583-48F5-8992-09C0011624C0}"/>
                </a:ext>
              </a:extLst>
            </p:cNvPr>
            <p:cNvSpPr/>
            <p:nvPr>
              <p:custDataLst>
                <p:tags r:id="rId9"/>
              </p:custDataLst>
            </p:nvPr>
          </p:nvSpPr>
          <p:spPr>
            <a:xfrm>
              <a:off x="4264268" y="0"/>
              <a:ext cx="187804"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a:extLst>
                <a:ext uri="{FF2B5EF4-FFF2-40B4-BE49-F238E27FC236}">
                  <a16:creationId xmlns:a16="http://schemas.microsoft.com/office/drawing/2014/main" id="{023129D9-266A-4B54-8DD8-C5C55532B6CF}"/>
                </a:ext>
              </a:extLst>
            </p:cNvPr>
            <p:cNvSpPr/>
            <p:nvPr>
              <p:custDataLst>
                <p:tags r:id="rId10"/>
              </p:custDataLst>
            </p:nvPr>
          </p:nvSpPr>
          <p:spPr>
            <a:xfrm>
              <a:off x="4264268" y="0"/>
              <a:ext cx="12941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a:extLst>
                <a:ext uri="{FF2B5EF4-FFF2-40B4-BE49-F238E27FC236}">
                  <a16:creationId xmlns:a16="http://schemas.microsoft.com/office/drawing/2014/main" id="{40E56435-2234-49CF-8D14-B9D8D455BE66}"/>
                </a:ext>
              </a:extLst>
            </p:cNvPr>
            <p:cNvSpPr/>
            <p:nvPr>
              <p:custDataLst>
                <p:tags r:id="rId11"/>
              </p:custDataLst>
            </p:nvPr>
          </p:nvSpPr>
          <p:spPr>
            <a:xfrm>
              <a:off x="4264268" y="1"/>
              <a:ext cx="7183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1" name="Espace réservé du contenu 3">
            <a:extLst>
              <a:ext uri="{FF2B5EF4-FFF2-40B4-BE49-F238E27FC236}">
                <a16:creationId xmlns:a16="http://schemas.microsoft.com/office/drawing/2014/main" id="{D0C64F28-8110-4361-A461-D2915D83975C}"/>
              </a:ext>
            </a:extLst>
          </p:cNvPr>
          <p:cNvSpPr txBox="1">
            <a:spLocks/>
          </p:cNvSpPr>
          <p:nvPr>
            <p:custDataLst>
              <p:tags r:id="rId6"/>
            </p:custDataLst>
          </p:nvPr>
        </p:nvSpPr>
        <p:spPr>
          <a:xfrm>
            <a:off x="2064603" y="3606781"/>
            <a:ext cx="8289633" cy="1972848"/>
          </a:xfrm>
          <a:prstGeom prst="rect">
            <a:avLst/>
          </a:prstGeom>
        </p:spPr>
        <p:txBody>
          <a:bodyPr vert="horz" wrap="square" lIns="91440" tIns="45720" rIns="91440" bIns="45720" numCol="3" rtlCol="0">
            <a:sp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16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CA" dirty="0">
                <a:solidFill>
                  <a:schemeClr val="tx2"/>
                </a:solidFill>
              </a:rPr>
              <a:t>Cour des petites créances</a:t>
            </a:r>
          </a:p>
          <a:p>
            <a:r>
              <a:rPr lang="fr-CA" dirty="0">
                <a:solidFill>
                  <a:schemeClr val="tx2"/>
                </a:solidFill>
              </a:rPr>
              <a:t>Diversité et inclusion</a:t>
            </a:r>
          </a:p>
          <a:p>
            <a:r>
              <a:rPr lang="fr-CA" dirty="0">
                <a:solidFill>
                  <a:schemeClr val="tx2"/>
                </a:solidFill>
              </a:rPr>
              <a:t>Droit administratif</a:t>
            </a:r>
          </a:p>
          <a:p>
            <a:r>
              <a:rPr lang="fr-CA" dirty="0">
                <a:solidFill>
                  <a:schemeClr val="tx2"/>
                </a:solidFill>
              </a:rPr>
              <a:t>Droits autochtones</a:t>
            </a:r>
          </a:p>
          <a:p>
            <a:r>
              <a:rPr lang="fr-CA" dirty="0">
                <a:solidFill>
                  <a:schemeClr val="tx2"/>
                </a:solidFill>
              </a:rPr>
              <a:t>Droit de l’emploi</a:t>
            </a:r>
          </a:p>
          <a:p>
            <a:r>
              <a:rPr lang="fr-CA" dirty="0">
                <a:solidFill>
                  <a:schemeClr val="tx2"/>
                </a:solidFill>
              </a:rPr>
              <a:t>Droit de l’immigration</a:t>
            </a:r>
          </a:p>
          <a:p>
            <a:r>
              <a:rPr lang="fr-CA" dirty="0">
                <a:solidFill>
                  <a:schemeClr val="tx2"/>
                </a:solidFill>
              </a:rPr>
              <a:t>Droit de la faillite et insolvabilité</a:t>
            </a:r>
          </a:p>
          <a:p>
            <a:r>
              <a:rPr lang="fr-CA" dirty="0">
                <a:solidFill>
                  <a:schemeClr val="tx2"/>
                </a:solidFill>
              </a:rPr>
              <a:t>Droit de la famille</a:t>
            </a:r>
          </a:p>
          <a:p>
            <a:r>
              <a:rPr lang="fr-CA" dirty="0">
                <a:solidFill>
                  <a:schemeClr val="tx2"/>
                </a:solidFill>
              </a:rPr>
              <a:t>Droits linguistiques</a:t>
            </a:r>
          </a:p>
          <a:p>
            <a:r>
              <a:rPr lang="fr-CA" dirty="0">
                <a:solidFill>
                  <a:schemeClr val="tx2"/>
                </a:solidFill>
              </a:rPr>
              <a:t>Droit pénal</a:t>
            </a:r>
          </a:p>
          <a:p>
            <a:r>
              <a:rPr lang="fr-CA" dirty="0">
                <a:solidFill>
                  <a:schemeClr val="tx2"/>
                </a:solidFill>
              </a:rPr>
              <a:t>Loi sur le système de justice pénale pour adolescents (LSJPA)</a:t>
            </a:r>
          </a:p>
          <a:p>
            <a:r>
              <a:rPr lang="fr-CA" dirty="0">
                <a:solidFill>
                  <a:schemeClr val="tx2"/>
                </a:solidFill>
              </a:rPr>
              <a:t>Protection de la jeunesse</a:t>
            </a:r>
          </a:p>
          <a:p>
            <a:r>
              <a:rPr lang="fr-CA" dirty="0">
                <a:solidFill>
                  <a:schemeClr val="tx2"/>
                </a:solidFill>
              </a:rPr>
              <a:t>Testament et succession</a:t>
            </a:r>
          </a:p>
        </p:txBody>
      </p:sp>
      <p:pic>
        <p:nvPicPr>
          <p:cNvPr id="13" name="Image 12">
            <a:extLst>
              <a:ext uri="{FF2B5EF4-FFF2-40B4-BE49-F238E27FC236}">
                <a16:creationId xmlns:a16="http://schemas.microsoft.com/office/drawing/2014/main" id="{EC564D1C-9114-443B-864B-48A5A3092185}"/>
              </a:ext>
            </a:extLst>
          </p:cNvPr>
          <p:cNvPicPr>
            <a:picLocks noChangeAspect="1"/>
          </p:cNvPicPr>
          <p:nvPr>
            <p:custDataLst>
              <p:tags r:id="rId7"/>
            </p:custDataLst>
          </p:nvPr>
        </p:nvPicPr>
        <p:blipFill>
          <a:blip r:embed="rId14"/>
          <a:stretch>
            <a:fillRect/>
          </a:stretch>
        </p:blipFill>
        <p:spPr>
          <a:xfrm>
            <a:off x="10115519" y="964810"/>
            <a:ext cx="1680210" cy="6858000"/>
          </a:xfrm>
          <a:prstGeom prst="rect">
            <a:avLst/>
          </a:prstGeom>
        </p:spPr>
      </p:pic>
      <p:sp>
        <p:nvSpPr>
          <p:cNvPr id="3" name="Rectangle 2">
            <a:extLst>
              <a:ext uri="{FF2B5EF4-FFF2-40B4-BE49-F238E27FC236}">
                <a16:creationId xmlns:a16="http://schemas.microsoft.com/office/drawing/2014/main" id="{ACD26E52-0DD6-4E2C-8FF1-7ACB57F62F3E}"/>
              </a:ext>
            </a:extLst>
          </p:cNvPr>
          <p:cNvSpPr/>
          <p:nvPr>
            <p:custDataLst>
              <p:tags r:id="rId8"/>
            </p:custDataLst>
          </p:nvPr>
        </p:nvSpPr>
        <p:spPr>
          <a:xfrm>
            <a:off x="1047224" y="5457871"/>
            <a:ext cx="8587554" cy="307777"/>
          </a:xfrm>
          <a:prstGeom prst="rect">
            <a:avLst/>
          </a:prstGeom>
        </p:spPr>
        <p:txBody>
          <a:bodyPr wrap="square">
            <a:spAutoFit/>
          </a:bodyPr>
          <a:lstStyle/>
          <a:p>
            <a:r>
              <a:rPr lang="fr-CA" sz="1400" i="1" dirty="0"/>
              <a:t>Pour consulter ces dossiers : </a:t>
            </a:r>
            <a:r>
              <a:rPr lang="fr-CA" sz="1400" i="1" dirty="0">
                <a:hlinkClick r:id="rId15"/>
              </a:rPr>
              <a:t>https://www.jurisource.ca/dossiers-thematiques</a:t>
            </a:r>
            <a:r>
              <a:rPr lang="fr-CA" sz="1400" i="1" dirty="0"/>
              <a:t> </a:t>
            </a:r>
          </a:p>
        </p:txBody>
      </p:sp>
    </p:spTree>
    <p:custDataLst>
      <p:tags r:id="rId1"/>
    </p:custDataLst>
    <p:extLst>
      <p:ext uri="{BB962C8B-B14F-4D97-AF65-F5344CB8AC3E}">
        <p14:creationId xmlns:p14="http://schemas.microsoft.com/office/powerpoint/2010/main" val="37383263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751F818D-CEEB-4555-A9A1-810C137216EA}"/>
              </a:ext>
            </a:extLst>
          </p:cNvPr>
          <p:cNvPicPr>
            <a:picLocks noChangeAspect="1"/>
          </p:cNvPicPr>
          <p:nvPr>
            <p:custDataLst>
              <p:tags r:id="rId1"/>
            </p:custDataLst>
          </p:nvPr>
        </p:nvPicPr>
        <p:blipFill>
          <a:blip r:embed="rId19"/>
          <a:stretch>
            <a:fillRect/>
          </a:stretch>
        </p:blipFill>
        <p:spPr>
          <a:xfrm>
            <a:off x="500824" y="2892326"/>
            <a:ext cx="3038185" cy="1706173"/>
          </a:xfrm>
          <a:prstGeom prst="rect">
            <a:avLst/>
          </a:prstGeom>
        </p:spPr>
      </p:pic>
      <p:sp>
        <p:nvSpPr>
          <p:cNvPr id="2" name="Title 1">
            <a:extLst>
              <a:ext uri="{FF2B5EF4-FFF2-40B4-BE49-F238E27FC236}">
                <a16:creationId xmlns:a16="http://schemas.microsoft.com/office/drawing/2014/main" id="{242D62CE-8F9B-4BD5-9F4E-0C6578730809}"/>
              </a:ext>
            </a:extLst>
          </p:cNvPr>
          <p:cNvSpPr>
            <a:spLocks noGrp="1"/>
          </p:cNvSpPr>
          <p:nvPr>
            <p:ph type="title"/>
            <p:custDataLst>
              <p:tags r:id="rId2"/>
            </p:custDataLst>
          </p:nvPr>
        </p:nvSpPr>
        <p:spPr/>
        <p:txBody>
          <a:bodyPr/>
          <a:lstStyle/>
          <a:p>
            <a:r>
              <a:rPr lang="fr-CA" sz="2800" dirty="0"/>
              <a:t>PAGE D'Instructions</a:t>
            </a:r>
            <a:br>
              <a:rPr lang="fr-CA" sz="4800" dirty="0"/>
            </a:br>
            <a:r>
              <a:rPr lang="fr-CA" sz="1600" dirty="0"/>
              <a:t>(cette page n’apparaîtra pas dans le diaporama)</a:t>
            </a:r>
            <a:endParaRPr lang="en-IN" dirty="0"/>
          </a:p>
        </p:txBody>
      </p:sp>
      <p:sp>
        <p:nvSpPr>
          <p:cNvPr id="15" name="TextBox 14">
            <a:extLst>
              <a:ext uri="{FF2B5EF4-FFF2-40B4-BE49-F238E27FC236}">
                <a16:creationId xmlns:a16="http://schemas.microsoft.com/office/drawing/2014/main" id="{93995EBF-338D-4B15-89E4-286B63DAE790}"/>
              </a:ext>
            </a:extLst>
          </p:cNvPr>
          <p:cNvSpPr txBox="1"/>
          <p:nvPr>
            <p:custDataLst>
              <p:tags r:id="rId3"/>
            </p:custDataLst>
          </p:nvPr>
        </p:nvSpPr>
        <p:spPr>
          <a:xfrm>
            <a:off x="1695659" y="2312753"/>
            <a:ext cx="404508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000" b="1" i="0" u="none" strike="noStrike" kern="1200" cap="none" spc="0" normalizeH="0" baseline="0" noProof="0" dirty="0">
                <a:ln>
                  <a:noFill/>
                </a:ln>
                <a:solidFill>
                  <a:srgbClr val="757776"/>
                </a:solidFill>
                <a:effectLst/>
                <a:uLnTx/>
                <a:uFillTx/>
                <a:latin typeface="Calibri"/>
                <a:ea typeface="+mn-ea"/>
                <a:cs typeface="+mn-cs"/>
              </a:rPr>
              <a:t>Diapositives masquées</a:t>
            </a:r>
          </a:p>
        </p:txBody>
      </p:sp>
      <p:cxnSp>
        <p:nvCxnSpPr>
          <p:cNvPr id="28" name="Straight Connector 27" title="Divider Line">
            <a:extLst>
              <a:ext uri="{FF2B5EF4-FFF2-40B4-BE49-F238E27FC236}">
                <a16:creationId xmlns:a16="http://schemas.microsoft.com/office/drawing/2014/main" id="{9017C7D3-BA07-4386-AA27-40CC8622A201}"/>
              </a:ext>
            </a:extLst>
          </p:cNvPr>
          <p:cNvCxnSpPr>
            <a:cxnSpLocks/>
          </p:cNvCxnSpPr>
          <p:nvPr>
            <p:custDataLst>
              <p:tags r:id="rId4"/>
            </p:custDataLst>
          </p:nvPr>
        </p:nvCxnSpPr>
        <p:spPr>
          <a:xfrm>
            <a:off x="1695659" y="2679484"/>
            <a:ext cx="2652356" cy="0"/>
          </a:xfrm>
          <a:prstGeom prst="line">
            <a:avLst/>
          </a:prstGeom>
          <a:ln w="285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46E49A0A-1352-492D-99A4-FBB9C81B9059}"/>
              </a:ext>
            </a:extLst>
          </p:cNvPr>
          <p:cNvSpPr txBox="1"/>
          <p:nvPr>
            <p:custDataLst>
              <p:tags r:id="rId5"/>
            </p:custDataLst>
          </p:nvPr>
        </p:nvSpPr>
        <p:spPr>
          <a:xfrm>
            <a:off x="3373795" y="2856993"/>
            <a:ext cx="2007200" cy="1446550"/>
          </a:xfrm>
          <a:prstGeom prst="rect">
            <a:avLst/>
          </a:prstGeom>
          <a:noFill/>
        </p:spPr>
        <p:txBody>
          <a:bodyPr wrap="square" rtlCol="0">
            <a:spAutoFit/>
          </a:bodyPr>
          <a:lstStyle/>
          <a:p>
            <a:pPr marL="0" marR="0" lvl="0" indent="0" algn="ctr" defTabSz="266700" rtl="0" eaLnBrk="1" fontAlgn="auto" latinLnBrk="0" hangingPunct="1">
              <a:lnSpc>
                <a:spcPct val="100000"/>
              </a:lnSpc>
              <a:spcBef>
                <a:spcPts val="0"/>
              </a:spcBef>
              <a:spcAft>
                <a:spcPts val="0"/>
              </a:spcAft>
              <a:buClrTx/>
              <a:buSzTx/>
              <a:buFontTx/>
              <a:buNone/>
              <a:tabLst/>
              <a:defRPr/>
            </a:pPr>
            <a:r>
              <a:rPr kumimoji="0" lang="fr-CA" sz="1400" b="0" i="0" u="none" strike="noStrike" kern="1200" cap="none" spc="0" normalizeH="0" baseline="0" noProof="0" dirty="0">
                <a:ln>
                  <a:noFill/>
                </a:ln>
                <a:solidFill>
                  <a:srgbClr val="757776"/>
                </a:solidFill>
                <a:effectLst/>
                <a:uLnTx/>
                <a:uFillTx/>
                <a:latin typeface="Calibri"/>
                <a:ea typeface="+mn-ea"/>
                <a:cs typeface="+mn-cs"/>
              </a:rPr>
              <a:t>Le numéro de la diapositive est barré dans la liste de diapositives à droite de votre écran.</a:t>
            </a:r>
            <a:br>
              <a:rPr kumimoji="0" lang="fr-CA" sz="1800" b="0" i="0" u="none" strike="noStrike" kern="1200" cap="none" spc="0" normalizeH="0" baseline="0" noProof="0" dirty="0">
                <a:ln>
                  <a:noFill/>
                </a:ln>
                <a:solidFill>
                  <a:srgbClr val="757776"/>
                </a:solidFill>
                <a:effectLst/>
                <a:uLnTx/>
                <a:uFillTx/>
                <a:latin typeface="Calibri"/>
                <a:ea typeface="+mn-ea"/>
                <a:cs typeface="+mn-cs"/>
              </a:rPr>
            </a:br>
            <a:endParaRPr kumimoji="0" lang="fr-CA" sz="1800" b="0" i="1" u="none" strike="noStrike" kern="1200" cap="none" spc="0" normalizeH="0" baseline="0" noProof="0" dirty="0">
              <a:ln>
                <a:noFill/>
              </a:ln>
              <a:solidFill>
                <a:srgbClr val="757776"/>
              </a:solidFill>
              <a:effectLst/>
              <a:uLnTx/>
              <a:uFillTx/>
              <a:latin typeface="Calibri"/>
              <a:ea typeface="+mn-ea"/>
              <a:cs typeface="+mn-cs"/>
            </a:endParaRPr>
          </a:p>
        </p:txBody>
      </p:sp>
      <p:sp>
        <p:nvSpPr>
          <p:cNvPr id="17" name="Graphic 18" title="Template Instruction Arrow">
            <a:extLst>
              <a:ext uri="{FF2B5EF4-FFF2-40B4-BE49-F238E27FC236}">
                <a16:creationId xmlns:a16="http://schemas.microsoft.com/office/drawing/2014/main" id="{38305892-BF79-435F-9843-1CDA9D032500}"/>
              </a:ext>
            </a:extLst>
          </p:cNvPr>
          <p:cNvSpPr/>
          <p:nvPr>
            <p:custDataLst>
              <p:tags r:id="rId6"/>
            </p:custDataLst>
          </p:nvPr>
        </p:nvSpPr>
        <p:spPr>
          <a:xfrm rot="5780139" flipV="1">
            <a:off x="879244" y="2254982"/>
            <a:ext cx="637558" cy="988306"/>
          </a:xfrm>
          <a:custGeom>
            <a:avLst/>
            <a:gdLst>
              <a:gd name="connsiteX0" fmla="*/ 27380 w 542925"/>
              <a:gd name="connsiteY0" fmla="*/ 669232 h 676275"/>
              <a:gd name="connsiteX1" fmla="*/ 138823 w 542925"/>
              <a:gd name="connsiteY1" fmla="*/ 376814 h 676275"/>
              <a:gd name="connsiteX2" fmla="*/ 352183 w 542925"/>
              <a:gd name="connsiteY2" fmla="*/ 147262 h 676275"/>
              <a:gd name="connsiteX3" fmla="*/ 485533 w 542925"/>
              <a:gd name="connsiteY3" fmla="*/ 68204 h 676275"/>
              <a:gd name="connsiteX4" fmla="*/ 469340 w 542925"/>
              <a:gd name="connsiteY4" fmla="*/ 96779 h 676275"/>
              <a:gd name="connsiteX5" fmla="*/ 416953 w 542925"/>
              <a:gd name="connsiteY5" fmla="*/ 192029 h 676275"/>
              <a:gd name="connsiteX6" fmla="*/ 433145 w 542925"/>
              <a:gd name="connsiteY6" fmla="*/ 216794 h 676275"/>
              <a:gd name="connsiteX7" fmla="*/ 484580 w 542925"/>
              <a:gd name="connsiteY7" fmla="*/ 124402 h 676275"/>
              <a:gd name="connsiteX8" fmla="*/ 509345 w 542925"/>
              <a:gd name="connsiteY8" fmla="*/ 78682 h 676275"/>
              <a:gd name="connsiteX9" fmla="*/ 536015 w 542925"/>
              <a:gd name="connsiteY9" fmla="*/ 37724 h 676275"/>
              <a:gd name="connsiteX10" fmla="*/ 524585 w 542925"/>
              <a:gd name="connsiteY10" fmla="*/ 7244 h 676275"/>
              <a:gd name="connsiteX11" fmla="*/ 297890 w 542925"/>
              <a:gd name="connsiteY11" fmla="*/ 39629 h 676275"/>
              <a:gd name="connsiteX12" fmla="*/ 307415 w 542925"/>
              <a:gd name="connsiteY12" fmla="*/ 71062 h 676275"/>
              <a:gd name="connsiteX13" fmla="*/ 436003 w 542925"/>
              <a:gd name="connsiteY13" fmla="*/ 54869 h 676275"/>
              <a:gd name="connsiteX14" fmla="*/ 233120 w 542925"/>
              <a:gd name="connsiteY14" fmla="*/ 208222 h 676275"/>
              <a:gd name="connsiteX15" fmla="*/ 57860 w 542925"/>
              <a:gd name="connsiteY15" fmla="*/ 473969 h 676275"/>
              <a:gd name="connsiteX16" fmla="*/ 7378 w 542925"/>
              <a:gd name="connsiteY16" fmla="*/ 648277 h 676275"/>
              <a:gd name="connsiteX17" fmla="*/ 14045 w 542925"/>
              <a:gd name="connsiteY17" fmla="*/ 670184 h 676275"/>
              <a:gd name="connsiteX18" fmla="*/ 27380 w 542925"/>
              <a:gd name="connsiteY18" fmla="*/ 669232 h 676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2925" h="676275">
                <a:moveTo>
                  <a:pt x="27380" y="669232"/>
                </a:moveTo>
                <a:cubicBezTo>
                  <a:pt x="44525" y="565409"/>
                  <a:pt x="83578" y="465397"/>
                  <a:pt x="138823" y="376814"/>
                </a:cubicBezTo>
                <a:cubicBezTo>
                  <a:pt x="195020" y="288232"/>
                  <a:pt x="267410" y="209174"/>
                  <a:pt x="352183" y="147262"/>
                </a:cubicBezTo>
                <a:cubicBezTo>
                  <a:pt x="394093" y="116782"/>
                  <a:pt x="438860" y="90112"/>
                  <a:pt x="485533" y="68204"/>
                </a:cubicBezTo>
                <a:cubicBezTo>
                  <a:pt x="479818" y="77729"/>
                  <a:pt x="475055" y="87254"/>
                  <a:pt x="469340" y="96779"/>
                </a:cubicBezTo>
                <a:cubicBezTo>
                  <a:pt x="452195" y="128212"/>
                  <a:pt x="434098" y="160597"/>
                  <a:pt x="416953" y="192029"/>
                </a:cubicBezTo>
                <a:cubicBezTo>
                  <a:pt x="412190" y="201554"/>
                  <a:pt x="425525" y="230129"/>
                  <a:pt x="433145" y="216794"/>
                </a:cubicBezTo>
                <a:cubicBezTo>
                  <a:pt x="450290" y="186314"/>
                  <a:pt x="467435" y="154882"/>
                  <a:pt x="484580" y="124402"/>
                </a:cubicBezTo>
                <a:cubicBezTo>
                  <a:pt x="493153" y="109162"/>
                  <a:pt x="501725" y="93922"/>
                  <a:pt x="509345" y="78682"/>
                </a:cubicBezTo>
                <a:cubicBezTo>
                  <a:pt x="516965" y="64394"/>
                  <a:pt x="523633" y="48202"/>
                  <a:pt x="536015" y="37724"/>
                </a:cubicBezTo>
                <a:cubicBezTo>
                  <a:pt x="543635" y="31057"/>
                  <a:pt x="535063" y="5339"/>
                  <a:pt x="524585" y="7244"/>
                </a:cubicBezTo>
                <a:cubicBezTo>
                  <a:pt x="449338" y="21532"/>
                  <a:pt x="374090" y="32009"/>
                  <a:pt x="297890" y="39629"/>
                </a:cubicBezTo>
                <a:cubicBezTo>
                  <a:pt x="287413" y="40582"/>
                  <a:pt x="295033" y="72967"/>
                  <a:pt x="307415" y="71062"/>
                </a:cubicBezTo>
                <a:cubicBezTo>
                  <a:pt x="350278" y="66299"/>
                  <a:pt x="393140" y="61537"/>
                  <a:pt x="436003" y="54869"/>
                </a:cubicBezTo>
                <a:cubicBezTo>
                  <a:pt x="360755" y="94874"/>
                  <a:pt x="292175" y="147262"/>
                  <a:pt x="233120" y="208222"/>
                </a:cubicBezTo>
                <a:cubicBezTo>
                  <a:pt x="158825" y="284422"/>
                  <a:pt x="98818" y="375862"/>
                  <a:pt x="57860" y="473969"/>
                </a:cubicBezTo>
                <a:cubicBezTo>
                  <a:pt x="35000" y="530167"/>
                  <a:pt x="17855" y="588269"/>
                  <a:pt x="7378" y="648277"/>
                </a:cubicBezTo>
                <a:cubicBezTo>
                  <a:pt x="6425" y="655897"/>
                  <a:pt x="8330" y="665422"/>
                  <a:pt x="14045" y="670184"/>
                </a:cubicBezTo>
                <a:cubicBezTo>
                  <a:pt x="20713" y="676852"/>
                  <a:pt x="25475" y="675899"/>
                  <a:pt x="27380" y="669232"/>
                </a:cubicBezTo>
                <a:close/>
              </a:path>
            </a:pathLst>
          </a:custGeom>
          <a:solidFill>
            <a:srgbClr val="231F2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srgbClr val="757776"/>
              </a:solidFill>
              <a:effectLst/>
              <a:uLnTx/>
              <a:uFillTx/>
              <a:latin typeface="Calibri"/>
              <a:ea typeface="+mn-ea"/>
              <a:cs typeface="+mn-cs"/>
            </a:endParaRPr>
          </a:p>
        </p:txBody>
      </p:sp>
      <p:sp>
        <p:nvSpPr>
          <p:cNvPr id="8" name="TextBox 7">
            <a:extLst>
              <a:ext uri="{FF2B5EF4-FFF2-40B4-BE49-F238E27FC236}">
                <a16:creationId xmlns:a16="http://schemas.microsoft.com/office/drawing/2014/main" id="{C5FFD76F-5ACD-47A1-8DE2-E1312E9BD46C}"/>
              </a:ext>
            </a:extLst>
          </p:cNvPr>
          <p:cNvSpPr txBox="1"/>
          <p:nvPr>
            <p:custDataLst>
              <p:tags r:id="rId7"/>
            </p:custDataLst>
          </p:nvPr>
        </p:nvSpPr>
        <p:spPr>
          <a:xfrm>
            <a:off x="6690326" y="2221842"/>
            <a:ext cx="2466449" cy="203132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fr-CA" sz="1400" b="0" i="0" u="none" strike="noStrike" kern="1200" cap="none" spc="0" normalizeH="0" baseline="0" dirty="0">
                <a:ln>
                  <a:noFill/>
                </a:ln>
                <a:solidFill>
                  <a:srgbClr val="757776"/>
                </a:solidFill>
                <a:effectLst/>
                <a:uLnTx/>
                <a:uFillTx/>
                <a:latin typeface="Calibri"/>
                <a:ea typeface="+mn-ea"/>
                <a:cs typeface="+mn-cs"/>
              </a:rPr>
              <a:t>À certains endroits dans ce document, vous pourrez choisir entre plusieurs diapositives pour ne présenter que celles qui sont pertinentes pour votre audience. </a:t>
            </a:r>
          </a:p>
          <a:p>
            <a:pPr marL="0" marR="0" lvl="0" indent="0" defTabSz="914400" rtl="0" eaLnBrk="1" fontAlgn="auto" latinLnBrk="0" hangingPunct="1">
              <a:lnSpc>
                <a:spcPct val="100000"/>
              </a:lnSpc>
              <a:spcBef>
                <a:spcPts val="0"/>
              </a:spcBef>
              <a:spcAft>
                <a:spcPts val="0"/>
              </a:spcAft>
              <a:buClrTx/>
              <a:buSzTx/>
              <a:buFontTx/>
              <a:buNone/>
              <a:tabLst/>
              <a:defRPr/>
            </a:pPr>
            <a:endParaRPr lang="en-GB" sz="1400" dirty="0">
              <a:solidFill>
                <a:srgbClr val="757776"/>
              </a:solidFill>
              <a:latin typeface="Calibri"/>
            </a:endParaRPr>
          </a:p>
          <a:p>
            <a:pPr marL="0" marR="0" lvl="0" indent="0"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757776"/>
              </a:solidFill>
              <a:effectLst/>
              <a:uLnTx/>
              <a:uFillTx/>
              <a:latin typeface="Calibri"/>
              <a:ea typeface="+mn-ea"/>
              <a:cs typeface="+mn-cs"/>
            </a:endParaRPr>
          </a:p>
          <a:p>
            <a:pPr marL="0" marR="0" lvl="0" indent="0" defTabSz="914400" rtl="0" eaLnBrk="1" fontAlgn="auto" latinLnBrk="0" hangingPunct="1">
              <a:lnSpc>
                <a:spcPct val="100000"/>
              </a:lnSpc>
              <a:spcBef>
                <a:spcPts val="0"/>
              </a:spcBef>
              <a:spcAft>
                <a:spcPts val="0"/>
              </a:spcAft>
              <a:buClrTx/>
              <a:buSzTx/>
              <a:buFontTx/>
              <a:buNone/>
              <a:tabLst/>
              <a:defRPr/>
            </a:pPr>
            <a:endParaRPr kumimoji="0" lang="en-ZA" sz="1400" b="0" i="0" u="none" strike="noStrike" kern="1200" cap="none" spc="0" normalizeH="0" baseline="0" noProof="0" dirty="0">
              <a:ln>
                <a:noFill/>
              </a:ln>
              <a:solidFill>
                <a:srgbClr val="757776"/>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A9D72C8B-C200-4CD9-A81E-097EADEC93C1}"/>
              </a:ext>
            </a:extLst>
          </p:cNvPr>
          <p:cNvSpPr txBox="1"/>
          <p:nvPr>
            <p:custDataLst>
              <p:tags r:id="rId8"/>
            </p:custDataLst>
          </p:nvPr>
        </p:nvSpPr>
        <p:spPr>
          <a:xfrm>
            <a:off x="5855241" y="1733810"/>
            <a:ext cx="413662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2000" b="1" i="0" u="none" strike="noStrike" kern="1200" cap="none" spc="0" normalizeH="0" baseline="0" noProof="0" dirty="0">
                <a:ln>
                  <a:noFill/>
                </a:ln>
                <a:solidFill>
                  <a:srgbClr val="757776"/>
                </a:solidFill>
                <a:effectLst/>
                <a:uLnTx/>
                <a:uFillTx/>
                <a:latin typeface="Calibri"/>
                <a:ea typeface="+mn-ea"/>
                <a:cs typeface="+mn-cs"/>
              </a:rPr>
              <a:t>Pour masquer une diapositive</a:t>
            </a:r>
          </a:p>
        </p:txBody>
      </p:sp>
      <p:cxnSp>
        <p:nvCxnSpPr>
          <p:cNvPr id="27" name="Straight Connector 26" title="Divider Line">
            <a:extLst>
              <a:ext uri="{FF2B5EF4-FFF2-40B4-BE49-F238E27FC236}">
                <a16:creationId xmlns:a16="http://schemas.microsoft.com/office/drawing/2014/main" id="{10657DAB-FBAC-4023-914D-1900D13062B5}"/>
              </a:ext>
            </a:extLst>
          </p:cNvPr>
          <p:cNvCxnSpPr>
            <a:cxnSpLocks/>
          </p:cNvCxnSpPr>
          <p:nvPr>
            <p:custDataLst>
              <p:tags r:id="rId9"/>
            </p:custDataLst>
          </p:nvPr>
        </p:nvCxnSpPr>
        <p:spPr>
          <a:xfrm>
            <a:off x="6351651" y="2095284"/>
            <a:ext cx="3368733" cy="0"/>
          </a:xfrm>
          <a:prstGeom prst="line">
            <a:avLst/>
          </a:prstGeom>
          <a:ln w="285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31" name="Image 30">
            <a:extLst>
              <a:ext uri="{FF2B5EF4-FFF2-40B4-BE49-F238E27FC236}">
                <a16:creationId xmlns:a16="http://schemas.microsoft.com/office/drawing/2014/main" id="{6B3BAC3C-A6BC-4F72-9C9D-F349A9637C10}"/>
              </a:ext>
            </a:extLst>
          </p:cNvPr>
          <p:cNvPicPr>
            <a:picLocks noChangeAspect="1"/>
          </p:cNvPicPr>
          <p:nvPr>
            <p:custDataLst>
              <p:tags r:id="rId10"/>
            </p:custDataLst>
          </p:nvPr>
        </p:nvPicPr>
        <p:blipFill rotWithShape="1">
          <a:blip r:embed="rId20"/>
          <a:srcRect l="-1" t="16851" r="74862" b="14611"/>
          <a:stretch/>
        </p:blipFill>
        <p:spPr>
          <a:xfrm>
            <a:off x="9476296" y="2143755"/>
            <a:ext cx="2352288" cy="4008262"/>
          </a:xfrm>
          <a:prstGeom prst="rect">
            <a:avLst/>
          </a:prstGeom>
        </p:spPr>
      </p:pic>
      <p:sp>
        <p:nvSpPr>
          <p:cNvPr id="14" name="Graphic 18" title="Template Instruction Arrow">
            <a:extLst>
              <a:ext uri="{FF2B5EF4-FFF2-40B4-BE49-F238E27FC236}">
                <a16:creationId xmlns:a16="http://schemas.microsoft.com/office/drawing/2014/main" id="{193FCE7E-3D12-49BF-B67B-C89B3D29FA64}"/>
              </a:ext>
            </a:extLst>
          </p:cNvPr>
          <p:cNvSpPr/>
          <p:nvPr>
            <p:custDataLst>
              <p:tags r:id="rId11"/>
            </p:custDataLst>
          </p:nvPr>
        </p:nvSpPr>
        <p:spPr>
          <a:xfrm rot="1017004">
            <a:off x="8987582" y="2562830"/>
            <a:ext cx="421360" cy="524851"/>
          </a:xfrm>
          <a:custGeom>
            <a:avLst/>
            <a:gdLst>
              <a:gd name="connsiteX0" fmla="*/ 27380 w 542925"/>
              <a:gd name="connsiteY0" fmla="*/ 669232 h 676275"/>
              <a:gd name="connsiteX1" fmla="*/ 138823 w 542925"/>
              <a:gd name="connsiteY1" fmla="*/ 376814 h 676275"/>
              <a:gd name="connsiteX2" fmla="*/ 352183 w 542925"/>
              <a:gd name="connsiteY2" fmla="*/ 147262 h 676275"/>
              <a:gd name="connsiteX3" fmla="*/ 485533 w 542925"/>
              <a:gd name="connsiteY3" fmla="*/ 68204 h 676275"/>
              <a:gd name="connsiteX4" fmla="*/ 469340 w 542925"/>
              <a:gd name="connsiteY4" fmla="*/ 96779 h 676275"/>
              <a:gd name="connsiteX5" fmla="*/ 416953 w 542925"/>
              <a:gd name="connsiteY5" fmla="*/ 192029 h 676275"/>
              <a:gd name="connsiteX6" fmla="*/ 433145 w 542925"/>
              <a:gd name="connsiteY6" fmla="*/ 216794 h 676275"/>
              <a:gd name="connsiteX7" fmla="*/ 484580 w 542925"/>
              <a:gd name="connsiteY7" fmla="*/ 124402 h 676275"/>
              <a:gd name="connsiteX8" fmla="*/ 509345 w 542925"/>
              <a:gd name="connsiteY8" fmla="*/ 78682 h 676275"/>
              <a:gd name="connsiteX9" fmla="*/ 536015 w 542925"/>
              <a:gd name="connsiteY9" fmla="*/ 37724 h 676275"/>
              <a:gd name="connsiteX10" fmla="*/ 524585 w 542925"/>
              <a:gd name="connsiteY10" fmla="*/ 7244 h 676275"/>
              <a:gd name="connsiteX11" fmla="*/ 297890 w 542925"/>
              <a:gd name="connsiteY11" fmla="*/ 39629 h 676275"/>
              <a:gd name="connsiteX12" fmla="*/ 307415 w 542925"/>
              <a:gd name="connsiteY12" fmla="*/ 71062 h 676275"/>
              <a:gd name="connsiteX13" fmla="*/ 436003 w 542925"/>
              <a:gd name="connsiteY13" fmla="*/ 54869 h 676275"/>
              <a:gd name="connsiteX14" fmla="*/ 233120 w 542925"/>
              <a:gd name="connsiteY14" fmla="*/ 208222 h 676275"/>
              <a:gd name="connsiteX15" fmla="*/ 57860 w 542925"/>
              <a:gd name="connsiteY15" fmla="*/ 473969 h 676275"/>
              <a:gd name="connsiteX16" fmla="*/ 7378 w 542925"/>
              <a:gd name="connsiteY16" fmla="*/ 648277 h 676275"/>
              <a:gd name="connsiteX17" fmla="*/ 14045 w 542925"/>
              <a:gd name="connsiteY17" fmla="*/ 670184 h 676275"/>
              <a:gd name="connsiteX18" fmla="*/ 27380 w 542925"/>
              <a:gd name="connsiteY18" fmla="*/ 669232 h 676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2925" h="676275">
                <a:moveTo>
                  <a:pt x="27380" y="669232"/>
                </a:moveTo>
                <a:cubicBezTo>
                  <a:pt x="44525" y="565409"/>
                  <a:pt x="83578" y="465397"/>
                  <a:pt x="138823" y="376814"/>
                </a:cubicBezTo>
                <a:cubicBezTo>
                  <a:pt x="195020" y="288232"/>
                  <a:pt x="267410" y="209174"/>
                  <a:pt x="352183" y="147262"/>
                </a:cubicBezTo>
                <a:cubicBezTo>
                  <a:pt x="394093" y="116782"/>
                  <a:pt x="438860" y="90112"/>
                  <a:pt x="485533" y="68204"/>
                </a:cubicBezTo>
                <a:cubicBezTo>
                  <a:pt x="479818" y="77729"/>
                  <a:pt x="475055" y="87254"/>
                  <a:pt x="469340" y="96779"/>
                </a:cubicBezTo>
                <a:cubicBezTo>
                  <a:pt x="452195" y="128212"/>
                  <a:pt x="434098" y="160597"/>
                  <a:pt x="416953" y="192029"/>
                </a:cubicBezTo>
                <a:cubicBezTo>
                  <a:pt x="412190" y="201554"/>
                  <a:pt x="425525" y="230129"/>
                  <a:pt x="433145" y="216794"/>
                </a:cubicBezTo>
                <a:cubicBezTo>
                  <a:pt x="450290" y="186314"/>
                  <a:pt x="467435" y="154882"/>
                  <a:pt x="484580" y="124402"/>
                </a:cubicBezTo>
                <a:cubicBezTo>
                  <a:pt x="493153" y="109162"/>
                  <a:pt x="501725" y="93922"/>
                  <a:pt x="509345" y="78682"/>
                </a:cubicBezTo>
                <a:cubicBezTo>
                  <a:pt x="516965" y="64394"/>
                  <a:pt x="523633" y="48202"/>
                  <a:pt x="536015" y="37724"/>
                </a:cubicBezTo>
                <a:cubicBezTo>
                  <a:pt x="543635" y="31057"/>
                  <a:pt x="535063" y="5339"/>
                  <a:pt x="524585" y="7244"/>
                </a:cubicBezTo>
                <a:cubicBezTo>
                  <a:pt x="449338" y="21532"/>
                  <a:pt x="374090" y="32009"/>
                  <a:pt x="297890" y="39629"/>
                </a:cubicBezTo>
                <a:cubicBezTo>
                  <a:pt x="287413" y="40582"/>
                  <a:pt x="295033" y="72967"/>
                  <a:pt x="307415" y="71062"/>
                </a:cubicBezTo>
                <a:cubicBezTo>
                  <a:pt x="350278" y="66299"/>
                  <a:pt x="393140" y="61537"/>
                  <a:pt x="436003" y="54869"/>
                </a:cubicBezTo>
                <a:cubicBezTo>
                  <a:pt x="360755" y="94874"/>
                  <a:pt x="292175" y="147262"/>
                  <a:pt x="233120" y="208222"/>
                </a:cubicBezTo>
                <a:cubicBezTo>
                  <a:pt x="158825" y="284422"/>
                  <a:pt x="98818" y="375862"/>
                  <a:pt x="57860" y="473969"/>
                </a:cubicBezTo>
                <a:cubicBezTo>
                  <a:pt x="35000" y="530167"/>
                  <a:pt x="17855" y="588269"/>
                  <a:pt x="7378" y="648277"/>
                </a:cubicBezTo>
                <a:cubicBezTo>
                  <a:pt x="6425" y="655897"/>
                  <a:pt x="8330" y="665422"/>
                  <a:pt x="14045" y="670184"/>
                </a:cubicBezTo>
                <a:cubicBezTo>
                  <a:pt x="20713" y="676852"/>
                  <a:pt x="25475" y="675899"/>
                  <a:pt x="27380" y="669232"/>
                </a:cubicBezTo>
                <a:close/>
              </a:path>
            </a:pathLst>
          </a:custGeom>
          <a:solidFill>
            <a:srgbClr val="231F2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srgbClr val="757776"/>
              </a:solidFill>
              <a:effectLst/>
              <a:uLnTx/>
              <a:uFillTx/>
              <a:latin typeface="Calibri"/>
              <a:ea typeface="+mn-ea"/>
              <a:cs typeface="+mn-cs"/>
            </a:endParaRPr>
          </a:p>
        </p:txBody>
      </p:sp>
      <p:sp>
        <p:nvSpPr>
          <p:cNvPr id="4" name="Rectangle 3">
            <a:extLst>
              <a:ext uri="{FF2B5EF4-FFF2-40B4-BE49-F238E27FC236}">
                <a16:creationId xmlns:a16="http://schemas.microsoft.com/office/drawing/2014/main" id="{545367C1-2C15-48DC-A5AF-BCAACD8A92CF}"/>
              </a:ext>
            </a:extLst>
          </p:cNvPr>
          <p:cNvSpPr/>
          <p:nvPr>
            <p:custDataLst>
              <p:tags r:id="rId12"/>
            </p:custDataLst>
          </p:nvPr>
        </p:nvSpPr>
        <p:spPr>
          <a:xfrm>
            <a:off x="1484446" y="4002738"/>
            <a:ext cx="5503468" cy="523220"/>
          </a:xfrm>
          <a:prstGeom prst="rect">
            <a:avLst/>
          </a:prstGeom>
        </p:spPr>
        <p:txBody>
          <a:bodyPr wrap="square">
            <a:spAutoFit/>
          </a:bodyPr>
          <a:lstStyle/>
          <a:p>
            <a:pPr lvl="0" defTabSz="266700">
              <a:defRPr/>
            </a:pPr>
            <a:r>
              <a:rPr lang="fr-CA" sz="2800" dirty="0">
                <a:solidFill>
                  <a:srgbClr val="757776"/>
                </a:solidFill>
              </a:rPr>
              <a:t> </a:t>
            </a:r>
            <a:r>
              <a:rPr lang="fr-CA" sz="1200" i="1" dirty="0">
                <a:solidFill>
                  <a:srgbClr val="757776"/>
                </a:solidFill>
              </a:rPr>
              <a:t>(Ces diapositives n’apparaîtront pas dans le diaporama.)</a:t>
            </a:r>
            <a:endParaRPr lang="fr-CA" sz="1200" dirty="0"/>
          </a:p>
        </p:txBody>
      </p:sp>
      <p:sp>
        <p:nvSpPr>
          <p:cNvPr id="30" name="Graphic 18" title="Template Instruction Arrow">
            <a:extLst>
              <a:ext uri="{FF2B5EF4-FFF2-40B4-BE49-F238E27FC236}">
                <a16:creationId xmlns:a16="http://schemas.microsoft.com/office/drawing/2014/main" id="{E1018D09-8E90-4418-A9BD-BF9518D9BE6C}"/>
              </a:ext>
            </a:extLst>
          </p:cNvPr>
          <p:cNvSpPr/>
          <p:nvPr>
            <p:custDataLst>
              <p:tags r:id="rId13"/>
            </p:custDataLst>
          </p:nvPr>
        </p:nvSpPr>
        <p:spPr>
          <a:xfrm rot="20582996" flipV="1">
            <a:off x="9177512" y="5125438"/>
            <a:ext cx="1085742" cy="735132"/>
          </a:xfrm>
          <a:custGeom>
            <a:avLst/>
            <a:gdLst>
              <a:gd name="connsiteX0" fmla="*/ 27380 w 542925"/>
              <a:gd name="connsiteY0" fmla="*/ 669232 h 676275"/>
              <a:gd name="connsiteX1" fmla="*/ 138823 w 542925"/>
              <a:gd name="connsiteY1" fmla="*/ 376814 h 676275"/>
              <a:gd name="connsiteX2" fmla="*/ 352183 w 542925"/>
              <a:gd name="connsiteY2" fmla="*/ 147262 h 676275"/>
              <a:gd name="connsiteX3" fmla="*/ 485533 w 542925"/>
              <a:gd name="connsiteY3" fmla="*/ 68204 h 676275"/>
              <a:gd name="connsiteX4" fmla="*/ 469340 w 542925"/>
              <a:gd name="connsiteY4" fmla="*/ 96779 h 676275"/>
              <a:gd name="connsiteX5" fmla="*/ 416953 w 542925"/>
              <a:gd name="connsiteY5" fmla="*/ 192029 h 676275"/>
              <a:gd name="connsiteX6" fmla="*/ 433145 w 542925"/>
              <a:gd name="connsiteY6" fmla="*/ 216794 h 676275"/>
              <a:gd name="connsiteX7" fmla="*/ 484580 w 542925"/>
              <a:gd name="connsiteY7" fmla="*/ 124402 h 676275"/>
              <a:gd name="connsiteX8" fmla="*/ 509345 w 542925"/>
              <a:gd name="connsiteY8" fmla="*/ 78682 h 676275"/>
              <a:gd name="connsiteX9" fmla="*/ 536015 w 542925"/>
              <a:gd name="connsiteY9" fmla="*/ 37724 h 676275"/>
              <a:gd name="connsiteX10" fmla="*/ 524585 w 542925"/>
              <a:gd name="connsiteY10" fmla="*/ 7244 h 676275"/>
              <a:gd name="connsiteX11" fmla="*/ 297890 w 542925"/>
              <a:gd name="connsiteY11" fmla="*/ 39629 h 676275"/>
              <a:gd name="connsiteX12" fmla="*/ 307415 w 542925"/>
              <a:gd name="connsiteY12" fmla="*/ 71062 h 676275"/>
              <a:gd name="connsiteX13" fmla="*/ 436003 w 542925"/>
              <a:gd name="connsiteY13" fmla="*/ 54869 h 676275"/>
              <a:gd name="connsiteX14" fmla="*/ 233120 w 542925"/>
              <a:gd name="connsiteY14" fmla="*/ 208222 h 676275"/>
              <a:gd name="connsiteX15" fmla="*/ 57860 w 542925"/>
              <a:gd name="connsiteY15" fmla="*/ 473969 h 676275"/>
              <a:gd name="connsiteX16" fmla="*/ 7378 w 542925"/>
              <a:gd name="connsiteY16" fmla="*/ 648277 h 676275"/>
              <a:gd name="connsiteX17" fmla="*/ 14045 w 542925"/>
              <a:gd name="connsiteY17" fmla="*/ 670184 h 676275"/>
              <a:gd name="connsiteX18" fmla="*/ 27380 w 542925"/>
              <a:gd name="connsiteY18" fmla="*/ 669232 h 676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2925" h="676275">
                <a:moveTo>
                  <a:pt x="27380" y="669232"/>
                </a:moveTo>
                <a:cubicBezTo>
                  <a:pt x="44525" y="565409"/>
                  <a:pt x="83578" y="465397"/>
                  <a:pt x="138823" y="376814"/>
                </a:cubicBezTo>
                <a:cubicBezTo>
                  <a:pt x="195020" y="288232"/>
                  <a:pt x="267410" y="209174"/>
                  <a:pt x="352183" y="147262"/>
                </a:cubicBezTo>
                <a:cubicBezTo>
                  <a:pt x="394093" y="116782"/>
                  <a:pt x="438860" y="90112"/>
                  <a:pt x="485533" y="68204"/>
                </a:cubicBezTo>
                <a:cubicBezTo>
                  <a:pt x="479818" y="77729"/>
                  <a:pt x="475055" y="87254"/>
                  <a:pt x="469340" y="96779"/>
                </a:cubicBezTo>
                <a:cubicBezTo>
                  <a:pt x="452195" y="128212"/>
                  <a:pt x="434098" y="160597"/>
                  <a:pt x="416953" y="192029"/>
                </a:cubicBezTo>
                <a:cubicBezTo>
                  <a:pt x="412190" y="201554"/>
                  <a:pt x="425525" y="230129"/>
                  <a:pt x="433145" y="216794"/>
                </a:cubicBezTo>
                <a:cubicBezTo>
                  <a:pt x="450290" y="186314"/>
                  <a:pt x="467435" y="154882"/>
                  <a:pt x="484580" y="124402"/>
                </a:cubicBezTo>
                <a:cubicBezTo>
                  <a:pt x="493153" y="109162"/>
                  <a:pt x="501725" y="93922"/>
                  <a:pt x="509345" y="78682"/>
                </a:cubicBezTo>
                <a:cubicBezTo>
                  <a:pt x="516965" y="64394"/>
                  <a:pt x="523633" y="48202"/>
                  <a:pt x="536015" y="37724"/>
                </a:cubicBezTo>
                <a:cubicBezTo>
                  <a:pt x="543635" y="31057"/>
                  <a:pt x="535063" y="5339"/>
                  <a:pt x="524585" y="7244"/>
                </a:cubicBezTo>
                <a:cubicBezTo>
                  <a:pt x="449338" y="21532"/>
                  <a:pt x="374090" y="32009"/>
                  <a:pt x="297890" y="39629"/>
                </a:cubicBezTo>
                <a:cubicBezTo>
                  <a:pt x="287413" y="40582"/>
                  <a:pt x="295033" y="72967"/>
                  <a:pt x="307415" y="71062"/>
                </a:cubicBezTo>
                <a:cubicBezTo>
                  <a:pt x="350278" y="66299"/>
                  <a:pt x="393140" y="61537"/>
                  <a:pt x="436003" y="54869"/>
                </a:cubicBezTo>
                <a:cubicBezTo>
                  <a:pt x="360755" y="94874"/>
                  <a:pt x="292175" y="147262"/>
                  <a:pt x="233120" y="208222"/>
                </a:cubicBezTo>
                <a:cubicBezTo>
                  <a:pt x="158825" y="284422"/>
                  <a:pt x="98818" y="375862"/>
                  <a:pt x="57860" y="473969"/>
                </a:cubicBezTo>
                <a:cubicBezTo>
                  <a:pt x="35000" y="530167"/>
                  <a:pt x="17855" y="588269"/>
                  <a:pt x="7378" y="648277"/>
                </a:cubicBezTo>
                <a:cubicBezTo>
                  <a:pt x="6425" y="655897"/>
                  <a:pt x="8330" y="665422"/>
                  <a:pt x="14045" y="670184"/>
                </a:cubicBezTo>
                <a:cubicBezTo>
                  <a:pt x="20713" y="676852"/>
                  <a:pt x="25475" y="675899"/>
                  <a:pt x="27380" y="669232"/>
                </a:cubicBezTo>
                <a:close/>
              </a:path>
            </a:pathLst>
          </a:custGeom>
          <a:solidFill>
            <a:srgbClr val="231F2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srgbClr val="757776"/>
              </a:solidFill>
              <a:effectLst/>
              <a:uLnTx/>
              <a:uFillTx/>
              <a:latin typeface="Calibri"/>
              <a:ea typeface="+mn-ea"/>
              <a:cs typeface="+mn-cs"/>
            </a:endParaRPr>
          </a:p>
        </p:txBody>
      </p:sp>
      <p:sp>
        <p:nvSpPr>
          <p:cNvPr id="33" name="TextBox 23">
            <a:extLst>
              <a:ext uri="{FF2B5EF4-FFF2-40B4-BE49-F238E27FC236}">
                <a16:creationId xmlns:a16="http://schemas.microsoft.com/office/drawing/2014/main" id="{3EB3B8FD-989C-45D7-A43D-CA50B876ECF1}"/>
              </a:ext>
            </a:extLst>
          </p:cNvPr>
          <p:cNvSpPr txBox="1"/>
          <p:nvPr>
            <p:custDataLst>
              <p:tags r:id="rId14"/>
            </p:custDataLst>
          </p:nvPr>
        </p:nvSpPr>
        <p:spPr>
          <a:xfrm>
            <a:off x="6533401" y="4091778"/>
            <a:ext cx="3005231" cy="129266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b="0" i="0" u="none" strike="noStrike" kern="1200" cap="none" spc="0" normalizeH="0" baseline="0" dirty="0">
                <a:ln>
                  <a:noFill/>
                </a:ln>
                <a:solidFill>
                  <a:srgbClr val="757776"/>
                </a:solidFill>
                <a:effectLst/>
                <a:uLnTx/>
                <a:uFillTx/>
                <a:latin typeface="Calibri"/>
                <a:ea typeface="+mn-ea"/>
                <a:cs typeface="+mn-cs"/>
              </a:rPr>
              <a:t>    </a:t>
            </a:r>
            <a:r>
              <a:rPr kumimoji="0" lang="fr-CA" sz="1200" b="1" i="0" u="none" strike="noStrike" kern="1200" cap="none" spc="0" normalizeH="0" baseline="0" dirty="0">
                <a:ln>
                  <a:noFill/>
                </a:ln>
                <a:solidFill>
                  <a:srgbClr val="757776"/>
                </a:solidFill>
                <a:effectLst/>
                <a:uLnTx/>
                <a:uFillTx/>
                <a:latin typeface="Calibri"/>
                <a:ea typeface="+mn-ea"/>
                <a:cs typeface="+mn-cs"/>
              </a:rPr>
              <a:t>Clic de droit avec votre souris sur la diapositive </a:t>
            </a:r>
            <a:r>
              <a:rPr kumimoji="0" lang="fr-CA" sz="1200" b="1" i="0" u="none" strike="noStrike" kern="1200" cap="none" spc="0" normalizeH="0" baseline="0" dirty="0">
                <a:ln>
                  <a:noFill/>
                </a:ln>
                <a:solidFill>
                  <a:srgbClr val="757776"/>
                </a:solidFill>
                <a:effectLst/>
                <a:uLnTx/>
                <a:uFillTx/>
                <a:latin typeface="Calibri"/>
                <a:ea typeface="+mn-ea"/>
                <a:cs typeface="+mn-cs"/>
                <a:sym typeface="Wingdings" panose="05000000000000000000" pitchFamily="2" charset="2"/>
              </a:rPr>
              <a:t></a:t>
            </a:r>
            <a:r>
              <a:rPr kumimoji="0" lang="fr-CA" sz="1200" b="1" i="0" u="none" strike="noStrike" kern="1200" cap="none" spc="0" normalizeH="0" baseline="0" dirty="0">
                <a:ln>
                  <a:noFill/>
                </a:ln>
                <a:solidFill>
                  <a:srgbClr val="757776"/>
                </a:solidFill>
                <a:effectLst/>
                <a:uLnTx/>
                <a:uFillTx/>
                <a:latin typeface="Calibri"/>
                <a:ea typeface="+mn-ea"/>
                <a:cs typeface="+mn-cs"/>
              </a:rPr>
              <a:t> sélectionner « Masquer la diapositive»</a:t>
            </a:r>
          </a:p>
          <a:p>
            <a:pPr marL="0" marR="0" lvl="0" indent="0" algn="ctr" defTabSz="914400" rtl="0" eaLnBrk="1" fontAlgn="auto" latinLnBrk="0" hangingPunct="1">
              <a:lnSpc>
                <a:spcPct val="100000"/>
              </a:lnSpc>
              <a:spcBef>
                <a:spcPts val="0"/>
              </a:spcBef>
              <a:spcAft>
                <a:spcPts val="0"/>
              </a:spcAft>
              <a:buClrTx/>
              <a:buSzTx/>
              <a:buFontTx/>
              <a:buNone/>
              <a:tabLst/>
              <a:defRPr/>
            </a:pPr>
            <a:br>
              <a:rPr kumimoji="0" lang="fr-CA" sz="1200" b="0" i="0" u="none" strike="noStrike" kern="1200" cap="none" spc="0" normalizeH="0" baseline="0" dirty="0">
                <a:ln>
                  <a:noFill/>
                </a:ln>
                <a:solidFill>
                  <a:srgbClr val="757776"/>
                </a:solidFill>
                <a:effectLst/>
                <a:uLnTx/>
                <a:uFillTx/>
                <a:latin typeface="Calibri"/>
                <a:ea typeface="+mn-ea"/>
                <a:cs typeface="+mn-cs"/>
              </a:rPr>
            </a:br>
            <a:r>
              <a:rPr kumimoji="0" lang="fr-CA" sz="1200" b="0" i="1" u="none" strike="noStrike" kern="1200" cap="none" spc="0" normalizeH="0" baseline="0" dirty="0">
                <a:ln>
                  <a:noFill/>
                </a:ln>
                <a:solidFill>
                  <a:srgbClr val="757776"/>
                </a:solidFill>
                <a:effectLst/>
                <a:uLnTx/>
                <a:uFillTx/>
                <a:latin typeface="Calibri"/>
                <a:ea typeface="+mn-ea"/>
                <a:cs typeface="+mn-cs"/>
              </a:rPr>
              <a:t>(Cette diapositive n’apparaîtra pas dans le diaporama)</a:t>
            </a:r>
            <a:endParaRPr kumimoji="0" lang="fr-CA" sz="1800" b="0" i="1" u="none" strike="noStrike" kern="1200" cap="none" spc="0" normalizeH="0" baseline="0" dirty="0">
              <a:ln>
                <a:noFill/>
              </a:ln>
              <a:solidFill>
                <a:srgbClr val="757776"/>
              </a:solidFill>
              <a:effectLst/>
              <a:uLnTx/>
              <a:uFillTx/>
              <a:latin typeface="Calibri"/>
              <a:ea typeface="+mn-ea"/>
              <a:cs typeface="+mn-cs"/>
            </a:endParaRPr>
          </a:p>
        </p:txBody>
      </p:sp>
      <p:pic>
        <p:nvPicPr>
          <p:cNvPr id="34" name="Graphic 24" title="Click Icon">
            <a:extLst>
              <a:ext uri="{FF2B5EF4-FFF2-40B4-BE49-F238E27FC236}">
                <a16:creationId xmlns:a16="http://schemas.microsoft.com/office/drawing/2014/main" id="{9CF8F523-0DBD-4104-83DE-0DCFA4A2F436}"/>
              </a:ext>
            </a:extLst>
          </p:cNvPr>
          <p:cNvPicPr>
            <a:picLocks noChangeAspect="1"/>
          </p:cNvPicPr>
          <p:nvPr>
            <p:custDataLst>
              <p:tags r:id="rId15"/>
            </p:custDataLst>
          </p:nvPr>
        </p:nvPicPr>
        <p:blipFill>
          <a:blip r:embed="rId21" cstate="screen">
            <a:extLst>
              <a:ext uri="{28A0092B-C50C-407E-A947-70E740481C1C}">
                <a14:useLocalDpi xmlns:a14="http://schemas.microsoft.com/office/drawing/2010/main"/>
              </a:ext>
              <a:ext uri="{96DAC541-7B7A-43D3-8B79-37D633B846F1}">
                <asvg:svgBlip xmlns:asvg="http://schemas.microsoft.com/office/drawing/2016/SVG/main" r:embed="rId22"/>
              </a:ext>
            </a:extLst>
          </a:blip>
          <a:stretch>
            <a:fillRect/>
          </a:stretch>
        </p:blipFill>
        <p:spPr>
          <a:xfrm>
            <a:off x="11530047" y="5704903"/>
            <a:ext cx="199025" cy="199025"/>
          </a:xfrm>
          <a:prstGeom prst="rect">
            <a:avLst/>
          </a:prstGeom>
        </p:spPr>
      </p:pic>
      <p:pic>
        <p:nvPicPr>
          <p:cNvPr id="35" name="Graphic 24" title="Click Icon">
            <a:extLst>
              <a:ext uri="{FF2B5EF4-FFF2-40B4-BE49-F238E27FC236}">
                <a16:creationId xmlns:a16="http://schemas.microsoft.com/office/drawing/2014/main" id="{C171282A-005F-419C-AD3D-BECE51408FEF}"/>
              </a:ext>
            </a:extLst>
          </p:cNvPr>
          <p:cNvPicPr>
            <a:picLocks noChangeAspect="1"/>
          </p:cNvPicPr>
          <p:nvPr>
            <p:custDataLst>
              <p:tags r:id="rId16"/>
            </p:custDataLst>
          </p:nvPr>
        </p:nvPicPr>
        <p:blipFill>
          <a:blip r:embed="rId21" cstate="screen">
            <a:extLst>
              <a:ext uri="{28A0092B-C50C-407E-A947-70E740481C1C}">
                <a14:useLocalDpi xmlns:a14="http://schemas.microsoft.com/office/drawing/2010/main"/>
              </a:ext>
              <a:ext uri="{96DAC541-7B7A-43D3-8B79-37D633B846F1}">
                <asvg:svgBlip xmlns:asvg="http://schemas.microsoft.com/office/drawing/2016/SVG/main" r:embed="rId22"/>
              </a:ext>
            </a:extLst>
          </a:blip>
          <a:stretch>
            <a:fillRect/>
          </a:stretch>
        </p:blipFill>
        <p:spPr>
          <a:xfrm>
            <a:off x="6478601" y="4332280"/>
            <a:ext cx="199025" cy="199025"/>
          </a:xfrm>
          <a:prstGeom prst="rect">
            <a:avLst/>
          </a:prstGeom>
        </p:spPr>
      </p:pic>
    </p:spTree>
    <p:extLst>
      <p:ext uri="{BB962C8B-B14F-4D97-AF65-F5344CB8AC3E}">
        <p14:creationId xmlns:p14="http://schemas.microsoft.com/office/powerpoint/2010/main" val="17216916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23D30162-424A-4747-96B8-D7D65CE4D089}"/>
              </a:ext>
            </a:extLst>
          </p:cNvPr>
          <p:cNvPicPr>
            <a:picLocks noChangeAspect="1"/>
          </p:cNvPicPr>
          <p:nvPr>
            <p:custDataLst>
              <p:tags r:id="rId1"/>
            </p:custDataLst>
          </p:nvPr>
        </p:nvPicPr>
        <p:blipFill>
          <a:blip r:embed="rId6"/>
          <a:stretch>
            <a:fillRect/>
          </a:stretch>
        </p:blipFill>
        <p:spPr>
          <a:xfrm>
            <a:off x="5162336" y="0"/>
            <a:ext cx="7020962" cy="6858000"/>
          </a:xfrm>
          <a:prstGeom prst="rect">
            <a:avLst/>
          </a:prstGeom>
        </p:spPr>
      </p:pic>
      <p:sp>
        <p:nvSpPr>
          <p:cNvPr id="2" name="Titre 1">
            <a:extLst>
              <a:ext uri="{FF2B5EF4-FFF2-40B4-BE49-F238E27FC236}">
                <a16:creationId xmlns:a16="http://schemas.microsoft.com/office/drawing/2014/main" id="{F9038BA6-A54D-46F1-846B-EFE4EFA239CF}"/>
              </a:ext>
            </a:extLst>
          </p:cNvPr>
          <p:cNvSpPr>
            <a:spLocks noGrp="1"/>
          </p:cNvSpPr>
          <p:nvPr>
            <p:ph type="ctrTitle"/>
            <p:custDataLst>
              <p:tags r:id="rId2"/>
            </p:custDataLst>
          </p:nvPr>
        </p:nvSpPr>
        <p:spPr/>
        <p:txBody>
          <a:bodyPr/>
          <a:lstStyle/>
          <a:p>
            <a:r>
              <a:rPr lang="fr-CA" dirty="0"/>
              <a:t>Droit de la faillite et insolvabilité</a:t>
            </a:r>
          </a:p>
        </p:txBody>
      </p:sp>
      <p:sp>
        <p:nvSpPr>
          <p:cNvPr id="3" name="Sous-titre 2">
            <a:extLst>
              <a:ext uri="{FF2B5EF4-FFF2-40B4-BE49-F238E27FC236}">
                <a16:creationId xmlns:a16="http://schemas.microsoft.com/office/drawing/2014/main" id="{C54BB763-0491-4CD2-9FD7-B353CB45717E}"/>
              </a:ext>
            </a:extLst>
          </p:cNvPr>
          <p:cNvSpPr>
            <a:spLocks noGrp="1"/>
          </p:cNvSpPr>
          <p:nvPr>
            <p:ph type="subTitle" idx="1"/>
            <p:custDataLst>
              <p:tags r:id="rId3"/>
            </p:custDataLst>
          </p:nvPr>
        </p:nvSpPr>
        <p:spPr/>
        <p:txBody>
          <a:bodyPr/>
          <a:lstStyle/>
          <a:p>
            <a:r>
              <a:rPr lang="fr-CA" dirty="0"/>
              <a:t>Dossier thématique</a:t>
            </a:r>
          </a:p>
        </p:txBody>
      </p:sp>
      <p:pic>
        <p:nvPicPr>
          <p:cNvPr id="5" name="Image 4">
            <a:extLst>
              <a:ext uri="{FF2B5EF4-FFF2-40B4-BE49-F238E27FC236}">
                <a16:creationId xmlns:a16="http://schemas.microsoft.com/office/drawing/2014/main" id="{1C3643EB-2497-4EC6-9010-77F707D69214}"/>
              </a:ext>
            </a:extLst>
          </p:cNvPr>
          <p:cNvPicPr>
            <a:picLocks noChangeAspect="1"/>
          </p:cNvPicPr>
          <p:nvPr/>
        </p:nvPicPr>
        <p:blipFill rotWithShape="1">
          <a:blip r:embed="rId7"/>
          <a:srcRect l="31749"/>
          <a:stretch/>
        </p:blipFill>
        <p:spPr>
          <a:xfrm>
            <a:off x="-1877462" y="0"/>
            <a:ext cx="7020962" cy="6858000"/>
          </a:xfrm>
          <a:prstGeom prst="rect">
            <a:avLst/>
          </a:prstGeom>
        </p:spPr>
      </p:pic>
    </p:spTree>
    <p:extLst>
      <p:ext uri="{BB962C8B-B14F-4D97-AF65-F5344CB8AC3E}">
        <p14:creationId xmlns:p14="http://schemas.microsoft.com/office/powerpoint/2010/main" val="3929619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22E80282-2BAC-429D-9527-B424F6D005C5}"/>
              </a:ext>
            </a:extLst>
          </p:cNvPr>
          <p:cNvPicPr>
            <a:picLocks noChangeAspect="1"/>
          </p:cNvPicPr>
          <p:nvPr>
            <p:custDataLst>
              <p:tags r:id="rId1"/>
            </p:custDataLst>
          </p:nvPr>
        </p:nvPicPr>
        <p:blipFill>
          <a:blip r:embed="rId8"/>
          <a:stretch>
            <a:fillRect/>
          </a:stretch>
        </p:blipFill>
        <p:spPr>
          <a:xfrm>
            <a:off x="5162336" y="0"/>
            <a:ext cx="7020962" cy="6858000"/>
          </a:xfrm>
          <a:prstGeom prst="rect">
            <a:avLst/>
          </a:prstGeom>
        </p:spPr>
      </p:pic>
      <p:sp>
        <p:nvSpPr>
          <p:cNvPr id="2" name="Titre 1">
            <a:extLst>
              <a:ext uri="{FF2B5EF4-FFF2-40B4-BE49-F238E27FC236}">
                <a16:creationId xmlns:a16="http://schemas.microsoft.com/office/drawing/2014/main" id="{05D9F0C6-74FF-4D31-8ED5-B79A092AF439}"/>
              </a:ext>
            </a:extLst>
          </p:cNvPr>
          <p:cNvSpPr>
            <a:spLocks noGrp="1"/>
          </p:cNvSpPr>
          <p:nvPr>
            <p:ph type="ctrTitle"/>
            <p:custDataLst>
              <p:tags r:id="rId2"/>
            </p:custDataLst>
          </p:nvPr>
        </p:nvSpPr>
        <p:spPr/>
        <p:txBody>
          <a:bodyPr/>
          <a:lstStyle/>
          <a:p>
            <a:r>
              <a:rPr lang="fr-CA" dirty="0"/>
              <a:t>L'article premier et le test de </a:t>
            </a:r>
            <a:r>
              <a:rPr lang="fr-CA" dirty="0" err="1"/>
              <a:t>Oakes</a:t>
            </a:r>
            <a:endParaRPr lang="fr-CA" dirty="0"/>
          </a:p>
        </p:txBody>
      </p:sp>
      <p:sp>
        <p:nvSpPr>
          <p:cNvPr id="3" name="Sous-titre 2">
            <a:extLst>
              <a:ext uri="{FF2B5EF4-FFF2-40B4-BE49-F238E27FC236}">
                <a16:creationId xmlns:a16="http://schemas.microsoft.com/office/drawing/2014/main" id="{49DB896A-3C8B-4CFA-AFD8-8BEE49F4880A}"/>
              </a:ext>
            </a:extLst>
          </p:cNvPr>
          <p:cNvSpPr>
            <a:spLocks noGrp="1"/>
          </p:cNvSpPr>
          <p:nvPr>
            <p:ph type="subTitle" idx="1"/>
            <p:custDataLst>
              <p:tags r:id="rId3"/>
            </p:custDataLst>
          </p:nvPr>
        </p:nvSpPr>
        <p:spPr/>
        <p:txBody>
          <a:bodyPr/>
          <a:lstStyle/>
          <a:p>
            <a:r>
              <a:rPr lang="fr-CA" dirty="0"/>
              <a:t>Schéma juridique </a:t>
            </a:r>
          </a:p>
        </p:txBody>
      </p:sp>
      <p:pic>
        <p:nvPicPr>
          <p:cNvPr id="4" name="Image 3">
            <a:extLst>
              <a:ext uri="{FF2B5EF4-FFF2-40B4-BE49-F238E27FC236}">
                <a16:creationId xmlns:a16="http://schemas.microsoft.com/office/drawing/2014/main" id="{D7117695-F5D9-4687-8DD1-0F050EDFB873}"/>
              </a:ext>
            </a:extLst>
          </p:cNvPr>
          <p:cNvPicPr>
            <a:picLocks noChangeAspect="1"/>
          </p:cNvPicPr>
          <p:nvPr>
            <p:custDataLst>
              <p:tags r:id="rId4"/>
            </p:custDataLst>
          </p:nvPr>
        </p:nvPicPr>
        <p:blipFill rotWithShape="1">
          <a:blip r:embed="rId9"/>
          <a:srcRect t="4535"/>
          <a:stretch/>
        </p:blipFill>
        <p:spPr>
          <a:xfrm>
            <a:off x="-5646" y="0"/>
            <a:ext cx="5191246" cy="6085537"/>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Image 5">
            <a:extLst>
              <a:ext uri="{FF2B5EF4-FFF2-40B4-BE49-F238E27FC236}">
                <a16:creationId xmlns:a16="http://schemas.microsoft.com/office/drawing/2014/main" id="{A266C2B3-F8CF-4BBC-B514-7B3C3B464D3E}"/>
              </a:ext>
            </a:extLst>
          </p:cNvPr>
          <p:cNvPicPr>
            <a:picLocks noChangeAspect="1"/>
          </p:cNvPicPr>
          <p:nvPr>
            <p:custDataLst>
              <p:tags r:id="rId5"/>
            </p:custDataLst>
          </p:nvPr>
        </p:nvPicPr>
        <p:blipFill rotWithShape="1">
          <a:blip r:embed="rId10"/>
          <a:srcRect t="2051" b="37007"/>
          <a:stretch/>
        </p:blipFill>
        <p:spPr>
          <a:xfrm>
            <a:off x="-5646" y="5853621"/>
            <a:ext cx="5220156" cy="2279924"/>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5" name="Ellipse 14">
            <a:extLst>
              <a:ext uri="{FF2B5EF4-FFF2-40B4-BE49-F238E27FC236}">
                <a16:creationId xmlns:a16="http://schemas.microsoft.com/office/drawing/2014/main" id="{00B92D0D-580A-4D9D-B754-802CE20B1413}"/>
              </a:ext>
            </a:extLst>
          </p:cNvPr>
          <p:cNvSpPr/>
          <p:nvPr/>
        </p:nvSpPr>
        <p:spPr>
          <a:xfrm>
            <a:off x="-94314" y="5505036"/>
            <a:ext cx="1506228" cy="116099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 name="ZoneTexte 12">
            <a:extLst>
              <a:ext uri="{FF2B5EF4-FFF2-40B4-BE49-F238E27FC236}">
                <a16:creationId xmlns:a16="http://schemas.microsoft.com/office/drawing/2014/main" id="{971123BF-288E-4B71-BDF4-D29C9C1406B3}"/>
              </a:ext>
            </a:extLst>
          </p:cNvPr>
          <p:cNvSpPr txBox="1"/>
          <p:nvPr/>
        </p:nvSpPr>
        <p:spPr>
          <a:xfrm rot="21038234">
            <a:off x="-315045" y="5762371"/>
            <a:ext cx="1947690" cy="646331"/>
          </a:xfrm>
          <a:prstGeom prst="rect">
            <a:avLst/>
          </a:prstGeom>
          <a:noFill/>
        </p:spPr>
        <p:txBody>
          <a:bodyPr wrap="square" rtlCol="0">
            <a:spAutoFit/>
          </a:bodyPr>
          <a:lstStyle/>
          <a:p>
            <a:pPr algn="ctr"/>
            <a:r>
              <a:rPr lang="fr-CA" sz="1200" b="1" dirty="0">
                <a:solidFill>
                  <a:schemeClr val="bg1"/>
                </a:solidFill>
              </a:rPr>
              <a:t>Rendez-vous sur Jurisource.ca pour le consulter en entier!</a:t>
            </a:r>
            <a:endParaRPr lang="en-CA" sz="1200" b="1" dirty="0">
              <a:solidFill>
                <a:schemeClr val="bg1"/>
              </a:solidFill>
            </a:endParaRPr>
          </a:p>
        </p:txBody>
      </p:sp>
    </p:spTree>
    <p:extLst>
      <p:ext uri="{BB962C8B-B14F-4D97-AF65-F5344CB8AC3E}">
        <p14:creationId xmlns:p14="http://schemas.microsoft.com/office/powerpoint/2010/main" val="4652091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22E80282-2BAC-429D-9527-B424F6D005C5}"/>
              </a:ext>
            </a:extLst>
          </p:cNvPr>
          <p:cNvPicPr>
            <a:picLocks noChangeAspect="1"/>
          </p:cNvPicPr>
          <p:nvPr>
            <p:custDataLst>
              <p:tags r:id="rId1"/>
            </p:custDataLst>
          </p:nvPr>
        </p:nvPicPr>
        <p:blipFill>
          <a:blip r:embed="rId6"/>
          <a:stretch>
            <a:fillRect/>
          </a:stretch>
        </p:blipFill>
        <p:spPr>
          <a:xfrm>
            <a:off x="5162336" y="0"/>
            <a:ext cx="7020962" cy="6858000"/>
          </a:xfrm>
          <a:prstGeom prst="rect">
            <a:avLst/>
          </a:prstGeom>
        </p:spPr>
      </p:pic>
      <p:sp>
        <p:nvSpPr>
          <p:cNvPr id="2" name="Titre 1">
            <a:extLst>
              <a:ext uri="{FF2B5EF4-FFF2-40B4-BE49-F238E27FC236}">
                <a16:creationId xmlns:a16="http://schemas.microsoft.com/office/drawing/2014/main" id="{05D9F0C6-74FF-4D31-8ED5-B79A092AF439}"/>
              </a:ext>
            </a:extLst>
          </p:cNvPr>
          <p:cNvSpPr>
            <a:spLocks noGrp="1"/>
          </p:cNvSpPr>
          <p:nvPr>
            <p:ph type="ctrTitle"/>
            <p:custDataLst>
              <p:tags r:id="rId2"/>
            </p:custDataLst>
          </p:nvPr>
        </p:nvSpPr>
        <p:spPr>
          <a:xfrm>
            <a:off x="5534599" y="2598283"/>
            <a:ext cx="6161531" cy="1350833"/>
          </a:xfrm>
        </p:spPr>
        <p:txBody>
          <a:bodyPr/>
          <a:lstStyle/>
          <a:p>
            <a:r>
              <a:rPr lang="fr-CA" dirty="0"/>
              <a:t>Module d'apprentissage en ligne sur les citations juridiques</a:t>
            </a:r>
          </a:p>
        </p:txBody>
      </p:sp>
      <p:sp>
        <p:nvSpPr>
          <p:cNvPr id="3" name="Sous-titre 2">
            <a:extLst>
              <a:ext uri="{FF2B5EF4-FFF2-40B4-BE49-F238E27FC236}">
                <a16:creationId xmlns:a16="http://schemas.microsoft.com/office/drawing/2014/main" id="{49DB896A-3C8B-4CFA-AFD8-8BEE49F4880A}"/>
              </a:ext>
            </a:extLst>
          </p:cNvPr>
          <p:cNvSpPr>
            <a:spLocks noGrp="1"/>
          </p:cNvSpPr>
          <p:nvPr>
            <p:ph type="subTitle" idx="1"/>
            <p:custDataLst>
              <p:tags r:id="rId3"/>
            </p:custDataLst>
          </p:nvPr>
        </p:nvSpPr>
        <p:spPr/>
        <p:txBody>
          <a:bodyPr/>
          <a:lstStyle/>
          <a:p>
            <a:r>
              <a:rPr lang="fr-CA" dirty="0"/>
              <a:t>Formation</a:t>
            </a:r>
          </a:p>
        </p:txBody>
      </p:sp>
      <p:pic>
        <p:nvPicPr>
          <p:cNvPr id="13" name="Image 12" descr="Une image contenant intérieur, livre, table, ordinateur&#10;&#10;Description générée automatiquement">
            <a:extLst>
              <a:ext uri="{FF2B5EF4-FFF2-40B4-BE49-F238E27FC236}">
                <a16:creationId xmlns:a16="http://schemas.microsoft.com/office/drawing/2014/main" id="{4238E3C8-F744-4718-8DA1-B8CBDF5672D9}"/>
              </a:ext>
            </a:extLst>
          </p:cNvPr>
          <p:cNvPicPr>
            <a:picLocks noChangeAspect="1"/>
          </p:cNvPicPr>
          <p:nvPr/>
        </p:nvPicPr>
        <p:blipFill rotWithShape="1">
          <a:blip r:embed="rId7"/>
          <a:srcRect l="24849" r="18923"/>
          <a:stretch/>
        </p:blipFill>
        <p:spPr>
          <a:xfrm>
            <a:off x="-621777" y="1584"/>
            <a:ext cx="5784112" cy="6858000"/>
          </a:xfrm>
          <a:prstGeom prst="rect">
            <a:avLst/>
          </a:prstGeom>
        </p:spPr>
      </p:pic>
      <p:pic>
        <p:nvPicPr>
          <p:cNvPr id="15" name="Image 14" descr="Une image contenant capture d’écran&#10;&#10;Description générée automatiquement">
            <a:extLst>
              <a:ext uri="{FF2B5EF4-FFF2-40B4-BE49-F238E27FC236}">
                <a16:creationId xmlns:a16="http://schemas.microsoft.com/office/drawing/2014/main" id="{A0C13401-607D-4497-8CE0-60ABEBBF8675}"/>
              </a:ext>
            </a:extLst>
          </p:cNvPr>
          <p:cNvPicPr>
            <a:picLocks noChangeAspect="1"/>
          </p:cNvPicPr>
          <p:nvPr/>
        </p:nvPicPr>
        <p:blipFill rotWithShape="1">
          <a:blip r:embed="rId8"/>
          <a:srcRect b="5873"/>
          <a:stretch/>
        </p:blipFill>
        <p:spPr>
          <a:xfrm>
            <a:off x="8702" y="2105247"/>
            <a:ext cx="3038760" cy="4094831"/>
          </a:xfrm>
          <a:prstGeom prst="rect">
            <a:avLst/>
          </a:prstGeom>
        </p:spPr>
      </p:pic>
    </p:spTree>
    <p:extLst>
      <p:ext uri="{BB962C8B-B14F-4D97-AF65-F5344CB8AC3E}">
        <p14:creationId xmlns:p14="http://schemas.microsoft.com/office/powerpoint/2010/main" val="2624206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22E80282-2BAC-429D-9527-B424F6D005C5}"/>
              </a:ext>
            </a:extLst>
          </p:cNvPr>
          <p:cNvPicPr>
            <a:picLocks noChangeAspect="1"/>
          </p:cNvPicPr>
          <p:nvPr>
            <p:custDataLst>
              <p:tags r:id="rId1"/>
            </p:custDataLst>
          </p:nvPr>
        </p:nvPicPr>
        <p:blipFill>
          <a:blip r:embed="rId6"/>
          <a:stretch>
            <a:fillRect/>
          </a:stretch>
        </p:blipFill>
        <p:spPr>
          <a:xfrm>
            <a:off x="5162336" y="0"/>
            <a:ext cx="7020962" cy="6858000"/>
          </a:xfrm>
          <a:prstGeom prst="rect">
            <a:avLst/>
          </a:prstGeom>
        </p:spPr>
      </p:pic>
      <p:sp>
        <p:nvSpPr>
          <p:cNvPr id="2" name="Titre 1">
            <a:extLst>
              <a:ext uri="{FF2B5EF4-FFF2-40B4-BE49-F238E27FC236}">
                <a16:creationId xmlns:a16="http://schemas.microsoft.com/office/drawing/2014/main" id="{05D9F0C6-74FF-4D31-8ED5-B79A092AF439}"/>
              </a:ext>
            </a:extLst>
          </p:cNvPr>
          <p:cNvSpPr>
            <a:spLocks noGrp="1"/>
          </p:cNvSpPr>
          <p:nvPr>
            <p:ph type="ctrTitle"/>
            <p:custDataLst>
              <p:tags r:id="rId2"/>
            </p:custDataLst>
          </p:nvPr>
        </p:nvSpPr>
        <p:spPr/>
        <p:txBody>
          <a:bodyPr>
            <a:normAutofit/>
          </a:bodyPr>
          <a:lstStyle/>
          <a:p>
            <a:r>
              <a:rPr lang="fr-CA" dirty="0"/>
              <a:t>Vocabulaire juridique en lien avec la pandémie covid-19</a:t>
            </a:r>
          </a:p>
        </p:txBody>
      </p:sp>
      <p:sp>
        <p:nvSpPr>
          <p:cNvPr id="3" name="Sous-titre 2">
            <a:extLst>
              <a:ext uri="{FF2B5EF4-FFF2-40B4-BE49-F238E27FC236}">
                <a16:creationId xmlns:a16="http://schemas.microsoft.com/office/drawing/2014/main" id="{49DB896A-3C8B-4CFA-AFD8-8BEE49F4880A}"/>
              </a:ext>
            </a:extLst>
          </p:cNvPr>
          <p:cNvSpPr>
            <a:spLocks noGrp="1"/>
          </p:cNvSpPr>
          <p:nvPr>
            <p:ph type="subTitle" idx="1"/>
            <p:custDataLst>
              <p:tags r:id="rId3"/>
            </p:custDataLst>
          </p:nvPr>
        </p:nvSpPr>
        <p:spPr/>
        <p:txBody>
          <a:bodyPr/>
          <a:lstStyle/>
          <a:p>
            <a:r>
              <a:rPr lang="fr-CA" dirty="0"/>
              <a:t>Lexique Français-Anglais</a:t>
            </a:r>
          </a:p>
        </p:txBody>
      </p:sp>
      <p:pic>
        <p:nvPicPr>
          <p:cNvPr id="13" name="Image 12" descr="Une image contenant cactus, personne, plante, homme&#10;&#10;Description générée automatiquement">
            <a:extLst>
              <a:ext uri="{FF2B5EF4-FFF2-40B4-BE49-F238E27FC236}">
                <a16:creationId xmlns:a16="http://schemas.microsoft.com/office/drawing/2014/main" id="{4BAFFA93-3367-4356-9547-8E65AC96E3B8}"/>
              </a:ext>
            </a:extLst>
          </p:cNvPr>
          <p:cNvPicPr>
            <a:picLocks noChangeAspect="1"/>
          </p:cNvPicPr>
          <p:nvPr/>
        </p:nvPicPr>
        <p:blipFill rotWithShape="1">
          <a:blip r:embed="rId7"/>
          <a:srcRect t="11286"/>
          <a:stretch/>
        </p:blipFill>
        <p:spPr>
          <a:xfrm>
            <a:off x="49517" y="0"/>
            <a:ext cx="5153633" cy="6858000"/>
          </a:xfrm>
          <a:prstGeom prst="rect">
            <a:avLst/>
          </a:prstGeom>
        </p:spPr>
      </p:pic>
    </p:spTree>
    <p:extLst>
      <p:ext uri="{BB962C8B-B14F-4D97-AF65-F5344CB8AC3E}">
        <p14:creationId xmlns:p14="http://schemas.microsoft.com/office/powerpoint/2010/main" val="23460590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Image 38" descr="Une image contenant texte, carte&#10;&#10;Description générée avec un niveau de confiance très élevé">
            <a:extLst>
              <a:ext uri="{FF2B5EF4-FFF2-40B4-BE49-F238E27FC236}">
                <a16:creationId xmlns:a16="http://schemas.microsoft.com/office/drawing/2014/main" id="{8FC7CAE5-08E3-4DEC-A95A-513D9F5F7E9C}"/>
              </a:ext>
            </a:extLst>
          </p:cNvPr>
          <p:cNvPicPr>
            <a:picLocks noChangeAspect="1"/>
          </p:cNvPicPr>
          <p:nvPr>
            <p:custDataLst>
              <p:tags r:id="rId1"/>
            </p:custDataLst>
          </p:nvPr>
        </p:nvPicPr>
        <p:blipFill>
          <a:blip r:embed="rId6"/>
          <a:stretch>
            <a:fillRect/>
          </a:stretch>
        </p:blipFill>
        <p:spPr>
          <a:xfrm>
            <a:off x="-255182" y="0"/>
            <a:ext cx="5439715" cy="7039632"/>
          </a:xfrm>
          <a:prstGeom prst="rect">
            <a:avLst/>
          </a:prstGeom>
        </p:spPr>
      </p:pic>
      <p:sp>
        <p:nvSpPr>
          <p:cNvPr id="2" name="Titre 1">
            <a:extLst>
              <a:ext uri="{FF2B5EF4-FFF2-40B4-BE49-F238E27FC236}">
                <a16:creationId xmlns:a16="http://schemas.microsoft.com/office/drawing/2014/main" id="{05D9F0C6-74FF-4D31-8ED5-B79A092AF439}"/>
              </a:ext>
            </a:extLst>
          </p:cNvPr>
          <p:cNvSpPr>
            <a:spLocks noGrp="1"/>
          </p:cNvSpPr>
          <p:nvPr>
            <p:ph type="ctrTitle"/>
            <p:custDataLst>
              <p:tags r:id="rId2"/>
            </p:custDataLst>
          </p:nvPr>
        </p:nvSpPr>
        <p:spPr/>
        <p:txBody>
          <a:bodyPr/>
          <a:lstStyle/>
          <a:p>
            <a:r>
              <a:rPr lang="fr-CA" dirty="0"/>
              <a:t>L'organisation des tribunaux canadiens</a:t>
            </a:r>
          </a:p>
        </p:txBody>
      </p:sp>
      <p:sp>
        <p:nvSpPr>
          <p:cNvPr id="3" name="Sous-titre 2">
            <a:extLst>
              <a:ext uri="{FF2B5EF4-FFF2-40B4-BE49-F238E27FC236}">
                <a16:creationId xmlns:a16="http://schemas.microsoft.com/office/drawing/2014/main" id="{49DB896A-3C8B-4CFA-AFD8-8BEE49F4880A}"/>
              </a:ext>
            </a:extLst>
          </p:cNvPr>
          <p:cNvSpPr>
            <a:spLocks noGrp="1"/>
          </p:cNvSpPr>
          <p:nvPr>
            <p:ph type="subTitle" idx="1"/>
            <p:custDataLst>
              <p:tags r:id="rId3"/>
            </p:custDataLst>
          </p:nvPr>
        </p:nvSpPr>
        <p:spPr/>
        <p:txBody>
          <a:bodyPr/>
          <a:lstStyle/>
          <a:p>
            <a:r>
              <a:rPr lang="fr-CA" dirty="0"/>
              <a:t>Schéma juridique</a:t>
            </a:r>
          </a:p>
        </p:txBody>
      </p:sp>
    </p:spTree>
    <p:extLst>
      <p:ext uri="{BB962C8B-B14F-4D97-AF65-F5344CB8AC3E}">
        <p14:creationId xmlns:p14="http://schemas.microsoft.com/office/powerpoint/2010/main" val="17461765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22E80282-2BAC-429D-9527-B424F6D005C5}"/>
              </a:ext>
            </a:extLst>
          </p:cNvPr>
          <p:cNvPicPr>
            <a:picLocks noChangeAspect="1"/>
          </p:cNvPicPr>
          <p:nvPr>
            <p:custDataLst>
              <p:tags r:id="rId1"/>
            </p:custDataLst>
          </p:nvPr>
        </p:nvPicPr>
        <p:blipFill>
          <a:blip r:embed="rId6"/>
          <a:stretch>
            <a:fillRect/>
          </a:stretch>
        </p:blipFill>
        <p:spPr>
          <a:xfrm>
            <a:off x="5162336" y="21265"/>
            <a:ext cx="7020962" cy="6858000"/>
          </a:xfrm>
          <a:prstGeom prst="rect">
            <a:avLst/>
          </a:prstGeom>
        </p:spPr>
      </p:pic>
      <p:sp>
        <p:nvSpPr>
          <p:cNvPr id="2" name="Titre 1">
            <a:extLst>
              <a:ext uri="{FF2B5EF4-FFF2-40B4-BE49-F238E27FC236}">
                <a16:creationId xmlns:a16="http://schemas.microsoft.com/office/drawing/2014/main" id="{05D9F0C6-74FF-4D31-8ED5-B79A092AF439}"/>
              </a:ext>
            </a:extLst>
          </p:cNvPr>
          <p:cNvSpPr>
            <a:spLocks noGrp="1"/>
          </p:cNvSpPr>
          <p:nvPr>
            <p:ph type="ctrTitle"/>
            <p:custDataLst>
              <p:tags r:id="rId2"/>
            </p:custDataLst>
          </p:nvPr>
        </p:nvSpPr>
        <p:spPr/>
        <p:txBody>
          <a:bodyPr/>
          <a:lstStyle/>
          <a:p>
            <a:r>
              <a:rPr lang="fr-CA" dirty="0"/>
              <a:t>Droit pénal</a:t>
            </a:r>
          </a:p>
        </p:txBody>
      </p:sp>
      <p:sp>
        <p:nvSpPr>
          <p:cNvPr id="3" name="Sous-titre 2">
            <a:extLst>
              <a:ext uri="{FF2B5EF4-FFF2-40B4-BE49-F238E27FC236}">
                <a16:creationId xmlns:a16="http://schemas.microsoft.com/office/drawing/2014/main" id="{49DB896A-3C8B-4CFA-AFD8-8BEE49F4880A}"/>
              </a:ext>
            </a:extLst>
          </p:cNvPr>
          <p:cNvSpPr>
            <a:spLocks noGrp="1"/>
          </p:cNvSpPr>
          <p:nvPr>
            <p:ph type="subTitle" idx="1"/>
            <p:custDataLst>
              <p:tags r:id="rId3"/>
            </p:custDataLst>
          </p:nvPr>
        </p:nvSpPr>
        <p:spPr/>
        <p:txBody>
          <a:bodyPr/>
          <a:lstStyle/>
          <a:p>
            <a:r>
              <a:rPr lang="fr-CA" dirty="0"/>
              <a:t>Dossier thématique</a:t>
            </a:r>
          </a:p>
        </p:txBody>
      </p:sp>
      <p:pic>
        <p:nvPicPr>
          <p:cNvPr id="7" name="Image 6">
            <a:extLst>
              <a:ext uri="{FF2B5EF4-FFF2-40B4-BE49-F238E27FC236}">
                <a16:creationId xmlns:a16="http://schemas.microsoft.com/office/drawing/2014/main" id="{0BB3D2D1-DB29-4E2C-86ED-AB3506ED7316}"/>
              </a:ext>
            </a:extLst>
          </p:cNvPr>
          <p:cNvPicPr>
            <a:picLocks noChangeAspect="1"/>
          </p:cNvPicPr>
          <p:nvPr/>
        </p:nvPicPr>
        <p:blipFill rotWithShape="1">
          <a:blip r:embed="rId7"/>
          <a:srcRect l="9787" t="272" r="39923" b="-224"/>
          <a:stretch/>
        </p:blipFill>
        <p:spPr>
          <a:xfrm>
            <a:off x="0" y="0"/>
            <a:ext cx="5203150" cy="6858000"/>
          </a:xfrm>
          <a:prstGeom prst="rect">
            <a:avLst/>
          </a:prstGeom>
        </p:spPr>
      </p:pic>
    </p:spTree>
    <p:extLst>
      <p:ext uri="{BB962C8B-B14F-4D97-AF65-F5344CB8AC3E}">
        <p14:creationId xmlns:p14="http://schemas.microsoft.com/office/powerpoint/2010/main" val="24138693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Espace réservé pour une image  6" descr="Une image contenant capture d’écran&#10;&#10;Description générée automatiquement">
            <a:extLst>
              <a:ext uri="{FF2B5EF4-FFF2-40B4-BE49-F238E27FC236}">
                <a16:creationId xmlns:a16="http://schemas.microsoft.com/office/drawing/2014/main" id="{A07A914C-1FC1-4498-B815-C5BACF82DCA5}"/>
              </a:ext>
            </a:extLst>
          </p:cNvPr>
          <p:cNvPicPr>
            <a:picLocks noGrp="1" noChangeAspect="1"/>
          </p:cNvPicPr>
          <p:nvPr>
            <p:ph type="pic" sz="quarter" idx="13"/>
          </p:nvPr>
        </p:nvPicPr>
        <p:blipFill rotWithShape="1">
          <a:blip r:embed="rId3"/>
          <a:srcRect t="5121" b="17074"/>
          <a:stretch/>
        </p:blipFill>
        <p:spPr>
          <a:xfrm>
            <a:off x="0" y="0"/>
            <a:ext cx="12192000" cy="4527873"/>
          </a:xfrm>
        </p:spPr>
      </p:pic>
      <p:sp>
        <p:nvSpPr>
          <p:cNvPr id="2" name="Titre 1">
            <a:extLst>
              <a:ext uri="{FF2B5EF4-FFF2-40B4-BE49-F238E27FC236}">
                <a16:creationId xmlns:a16="http://schemas.microsoft.com/office/drawing/2014/main" id="{DBB37491-F53D-40E3-A1C3-6E73B51A38F2}"/>
              </a:ext>
            </a:extLst>
          </p:cNvPr>
          <p:cNvSpPr>
            <a:spLocks noGrp="1"/>
          </p:cNvSpPr>
          <p:nvPr>
            <p:ph type="title"/>
          </p:nvPr>
        </p:nvSpPr>
        <p:spPr>
          <a:xfrm>
            <a:off x="831850" y="3704641"/>
            <a:ext cx="10515600" cy="823232"/>
          </a:xfrm>
        </p:spPr>
        <p:txBody>
          <a:bodyPr/>
          <a:lstStyle/>
          <a:p>
            <a:r>
              <a:rPr lang="fr-CA" dirty="0"/>
              <a:t>Aperçu</a:t>
            </a:r>
            <a:endParaRPr lang="en-CA" dirty="0"/>
          </a:p>
        </p:txBody>
      </p:sp>
      <p:sp>
        <p:nvSpPr>
          <p:cNvPr id="3" name="Espace réservé du texte 2">
            <a:extLst>
              <a:ext uri="{FF2B5EF4-FFF2-40B4-BE49-F238E27FC236}">
                <a16:creationId xmlns:a16="http://schemas.microsoft.com/office/drawing/2014/main" id="{7E201047-014E-4C63-BA94-6D2AC4ECA638}"/>
              </a:ext>
            </a:extLst>
          </p:cNvPr>
          <p:cNvSpPr>
            <a:spLocks noGrp="1"/>
          </p:cNvSpPr>
          <p:nvPr>
            <p:ph type="body" idx="1"/>
          </p:nvPr>
        </p:nvSpPr>
        <p:spPr/>
        <p:txBody>
          <a:bodyPr/>
          <a:lstStyle/>
          <a:p>
            <a:r>
              <a:rPr lang="fr-CA" dirty="0"/>
              <a:t>Voici un bref aperçu du contenu que vous retrouverez dans notre dossier thématique sur le droit pénal.</a:t>
            </a:r>
            <a:endParaRPr lang="en-CA" dirty="0"/>
          </a:p>
        </p:txBody>
      </p:sp>
    </p:spTree>
    <p:extLst>
      <p:ext uri="{BB962C8B-B14F-4D97-AF65-F5344CB8AC3E}">
        <p14:creationId xmlns:p14="http://schemas.microsoft.com/office/powerpoint/2010/main" val="32700372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8D058802-E1A7-4804-AAA0-A442A94B390A}"/>
              </a:ext>
            </a:extLst>
          </p:cNvPr>
          <p:cNvPicPr>
            <a:picLocks noChangeAspect="1"/>
          </p:cNvPicPr>
          <p:nvPr>
            <p:custDataLst>
              <p:tags r:id="rId1"/>
            </p:custDataLst>
          </p:nvPr>
        </p:nvPicPr>
        <p:blipFill>
          <a:blip r:embed="rId7"/>
          <a:srcRect/>
          <a:stretch/>
        </p:blipFill>
        <p:spPr>
          <a:xfrm>
            <a:off x="-3317359" y="207238"/>
            <a:ext cx="9665287" cy="644352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Image 4">
            <a:extLst>
              <a:ext uri="{FF2B5EF4-FFF2-40B4-BE49-F238E27FC236}">
                <a16:creationId xmlns:a16="http://schemas.microsoft.com/office/drawing/2014/main" id="{22E80282-2BAC-429D-9527-B424F6D005C5}"/>
              </a:ext>
            </a:extLst>
          </p:cNvPr>
          <p:cNvPicPr>
            <a:picLocks noChangeAspect="1"/>
          </p:cNvPicPr>
          <p:nvPr>
            <p:custDataLst>
              <p:tags r:id="rId2"/>
            </p:custDataLst>
          </p:nvPr>
        </p:nvPicPr>
        <p:blipFill>
          <a:blip r:embed="rId8"/>
          <a:stretch>
            <a:fillRect/>
          </a:stretch>
        </p:blipFill>
        <p:spPr>
          <a:xfrm>
            <a:off x="5162336" y="0"/>
            <a:ext cx="7020962" cy="6858000"/>
          </a:xfrm>
          <a:prstGeom prst="rect">
            <a:avLst/>
          </a:prstGeom>
        </p:spPr>
      </p:pic>
      <p:sp>
        <p:nvSpPr>
          <p:cNvPr id="2" name="Titre 1">
            <a:extLst>
              <a:ext uri="{FF2B5EF4-FFF2-40B4-BE49-F238E27FC236}">
                <a16:creationId xmlns:a16="http://schemas.microsoft.com/office/drawing/2014/main" id="{05D9F0C6-74FF-4D31-8ED5-B79A092AF439}"/>
              </a:ext>
            </a:extLst>
          </p:cNvPr>
          <p:cNvSpPr>
            <a:spLocks noGrp="1"/>
          </p:cNvSpPr>
          <p:nvPr>
            <p:ph type="ctrTitle"/>
            <p:custDataLst>
              <p:tags r:id="rId3"/>
            </p:custDataLst>
          </p:nvPr>
        </p:nvSpPr>
        <p:spPr/>
        <p:txBody>
          <a:bodyPr/>
          <a:lstStyle/>
          <a:p>
            <a:r>
              <a:rPr lang="fr-CA" i="1" dirty="0"/>
              <a:t>R </a:t>
            </a:r>
            <a:r>
              <a:rPr lang="fr-CA" i="1" cap="none" dirty="0"/>
              <a:t>c</a:t>
            </a:r>
            <a:r>
              <a:rPr lang="fr-CA" i="1" dirty="0"/>
              <a:t> </a:t>
            </a:r>
            <a:r>
              <a:rPr lang="fr-CA" i="1" dirty="0" err="1"/>
              <a:t>jordan</a:t>
            </a:r>
            <a:r>
              <a:rPr lang="fr-CA" dirty="0"/>
              <a:t>, [2016] CSC 27</a:t>
            </a:r>
          </a:p>
        </p:txBody>
      </p:sp>
      <p:sp>
        <p:nvSpPr>
          <p:cNvPr id="3" name="Sous-titre 2">
            <a:extLst>
              <a:ext uri="{FF2B5EF4-FFF2-40B4-BE49-F238E27FC236}">
                <a16:creationId xmlns:a16="http://schemas.microsoft.com/office/drawing/2014/main" id="{49DB896A-3C8B-4CFA-AFD8-8BEE49F4880A}"/>
              </a:ext>
            </a:extLst>
          </p:cNvPr>
          <p:cNvSpPr>
            <a:spLocks noGrp="1"/>
          </p:cNvSpPr>
          <p:nvPr>
            <p:ph type="subTitle" idx="1"/>
            <p:custDataLst>
              <p:tags r:id="rId4"/>
            </p:custDataLst>
          </p:nvPr>
        </p:nvSpPr>
        <p:spPr/>
        <p:txBody>
          <a:bodyPr/>
          <a:lstStyle/>
          <a:p>
            <a:r>
              <a:rPr lang="fr-CA" dirty="0"/>
              <a:t>Résumé de jurisprudence</a:t>
            </a:r>
          </a:p>
        </p:txBody>
      </p:sp>
    </p:spTree>
    <p:extLst>
      <p:ext uri="{BB962C8B-B14F-4D97-AF65-F5344CB8AC3E}">
        <p14:creationId xmlns:p14="http://schemas.microsoft.com/office/powerpoint/2010/main" val="1177811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22E80282-2BAC-429D-9527-B424F6D005C5}"/>
              </a:ext>
            </a:extLst>
          </p:cNvPr>
          <p:cNvPicPr>
            <a:picLocks noChangeAspect="1"/>
          </p:cNvPicPr>
          <p:nvPr>
            <p:custDataLst>
              <p:tags r:id="rId1"/>
            </p:custDataLst>
          </p:nvPr>
        </p:nvPicPr>
        <p:blipFill>
          <a:blip r:embed="rId6"/>
          <a:stretch>
            <a:fillRect/>
          </a:stretch>
        </p:blipFill>
        <p:spPr>
          <a:xfrm>
            <a:off x="5162336" y="0"/>
            <a:ext cx="7020962" cy="6858000"/>
          </a:xfrm>
          <a:prstGeom prst="rect">
            <a:avLst/>
          </a:prstGeom>
        </p:spPr>
      </p:pic>
      <p:sp>
        <p:nvSpPr>
          <p:cNvPr id="2" name="Titre 1">
            <a:extLst>
              <a:ext uri="{FF2B5EF4-FFF2-40B4-BE49-F238E27FC236}">
                <a16:creationId xmlns:a16="http://schemas.microsoft.com/office/drawing/2014/main" id="{05D9F0C6-74FF-4D31-8ED5-B79A092AF439}"/>
              </a:ext>
            </a:extLst>
          </p:cNvPr>
          <p:cNvSpPr>
            <a:spLocks noGrp="1"/>
          </p:cNvSpPr>
          <p:nvPr>
            <p:ph type="ctrTitle"/>
            <p:custDataLst>
              <p:tags r:id="rId2"/>
            </p:custDataLst>
          </p:nvPr>
        </p:nvSpPr>
        <p:spPr/>
        <p:txBody>
          <a:bodyPr/>
          <a:lstStyle/>
          <a:p>
            <a:r>
              <a:rPr lang="fr-CA" dirty="0"/>
              <a:t>Technologie de l’informatique et pornographie juvénile</a:t>
            </a:r>
          </a:p>
        </p:txBody>
      </p:sp>
      <p:sp>
        <p:nvSpPr>
          <p:cNvPr id="3" name="Sous-titre 2">
            <a:extLst>
              <a:ext uri="{FF2B5EF4-FFF2-40B4-BE49-F238E27FC236}">
                <a16:creationId xmlns:a16="http://schemas.microsoft.com/office/drawing/2014/main" id="{49DB896A-3C8B-4CFA-AFD8-8BEE49F4880A}"/>
              </a:ext>
            </a:extLst>
          </p:cNvPr>
          <p:cNvSpPr>
            <a:spLocks noGrp="1"/>
          </p:cNvSpPr>
          <p:nvPr>
            <p:ph type="subTitle" idx="1"/>
            <p:custDataLst>
              <p:tags r:id="rId3"/>
            </p:custDataLst>
          </p:nvPr>
        </p:nvSpPr>
        <p:spPr/>
        <p:txBody>
          <a:bodyPr/>
          <a:lstStyle/>
          <a:p>
            <a:r>
              <a:rPr lang="fr-CA" dirty="0"/>
              <a:t>Lexique</a:t>
            </a:r>
          </a:p>
        </p:txBody>
      </p:sp>
      <p:pic>
        <p:nvPicPr>
          <p:cNvPr id="15" name="Image 14" descr="Une image contenant personne, intérieur, portable, homme&#10;&#10;Description générée automatiquement">
            <a:extLst>
              <a:ext uri="{FF2B5EF4-FFF2-40B4-BE49-F238E27FC236}">
                <a16:creationId xmlns:a16="http://schemas.microsoft.com/office/drawing/2014/main" id="{6B015197-08F8-4F05-8C9E-C5EB3CF49778}"/>
              </a:ext>
            </a:extLst>
          </p:cNvPr>
          <p:cNvPicPr>
            <a:picLocks noChangeAspect="1"/>
          </p:cNvPicPr>
          <p:nvPr/>
        </p:nvPicPr>
        <p:blipFill rotWithShape="1">
          <a:blip r:embed="rId7"/>
          <a:srcRect l="48050" t="144" r="-542" b="-144"/>
          <a:stretch/>
        </p:blipFill>
        <p:spPr>
          <a:xfrm>
            <a:off x="-200722" y="9871"/>
            <a:ext cx="5403872" cy="6867734"/>
          </a:xfrm>
          <a:prstGeom prst="rect">
            <a:avLst/>
          </a:prstGeom>
        </p:spPr>
      </p:pic>
    </p:spTree>
    <p:extLst>
      <p:ext uri="{BB962C8B-B14F-4D97-AF65-F5344CB8AC3E}">
        <p14:creationId xmlns:p14="http://schemas.microsoft.com/office/powerpoint/2010/main" val="23010696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22E80282-2BAC-429D-9527-B424F6D005C5}"/>
              </a:ext>
            </a:extLst>
          </p:cNvPr>
          <p:cNvPicPr>
            <a:picLocks noChangeAspect="1"/>
          </p:cNvPicPr>
          <p:nvPr>
            <p:custDataLst>
              <p:tags r:id="rId1"/>
            </p:custDataLst>
          </p:nvPr>
        </p:nvPicPr>
        <p:blipFill>
          <a:blip r:embed="rId6"/>
          <a:stretch>
            <a:fillRect/>
          </a:stretch>
        </p:blipFill>
        <p:spPr>
          <a:xfrm>
            <a:off x="5162336" y="0"/>
            <a:ext cx="7020962" cy="6858000"/>
          </a:xfrm>
          <a:prstGeom prst="rect">
            <a:avLst/>
          </a:prstGeom>
        </p:spPr>
      </p:pic>
      <p:sp>
        <p:nvSpPr>
          <p:cNvPr id="2" name="Titre 1">
            <a:extLst>
              <a:ext uri="{FF2B5EF4-FFF2-40B4-BE49-F238E27FC236}">
                <a16:creationId xmlns:a16="http://schemas.microsoft.com/office/drawing/2014/main" id="{05D9F0C6-74FF-4D31-8ED5-B79A092AF439}"/>
              </a:ext>
            </a:extLst>
          </p:cNvPr>
          <p:cNvSpPr>
            <a:spLocks noGrp="1"/>
          </p:cNvSpPr>
          <p:nvPr>
            <p:ph type="ctrTitle"/>
            <p:custDataLst>
              <p:tags r:id="rId2"/>
            </p:custDataLst>
          </p:nvPr>
        </p:nvSpPr>
        <p:spPr/>
        <p:txBody>
          <a:bodyPr>
            <a:noAutofit/>
          </a:bodyPr>
          <a:lstStyle/>
          <a:p>
            <a:r>
              <a:rPr lang="fr-CA" sz="2400" dirty="0" err="1"/>
              <a:t>Charterpedia</a:t>
            </a:r>
            <a:r>
              <a:rPr lang="fr-CA" sz="2400" dirty="0"/>
              <a:t> : Article 11 – Garanties juridiques s’appliquant aux personnes        « inculpées » d’une infraction</a:t>
            </a:r>
          </a:p>
        </p:txBody>
      </p:sp>
      <p:sp>
        <p:nvSpPr>
          <p:cNvPr id="3" name="Sous-titre 2">
            <a:extLst>
              <a:ext uri="{FF2B5EF4-FFF2-40B4-BE49-F238E27FC236}">
                <a16:creationId xmlns:a16="http://schemas.microsoft.com/office/drawing/2014/main" id="{49DB896A-3C8B-4CFA-AFD8-8BEE49F4880A}"/>
              </a:ext>
            </a:extLst>
          </p:cNvPr>
          <p:cNvSpPr>
            <a:spLocks noGrp="1"/>
          </p:cNvSpPr>
          <p:nvPr>
            <p:ph type="subTitle" idx="1"/>
            <p:custDataLst>
              <p:tags r:id="rId3"/>
            </p:custDataLst>
          </p:nvPr>
        </p:nvSpPr>
        <p:spPr/>
        <p:txBody>
          <a:bodyPr/>
          <a:lstStyle/>
          <a:p>
            <a:r>
              <a:rPr lang="fr-CA" dirty="0"/>
              <a:t>Document de référence</a:t>
            </a:r>
          </a:p>
        </p:txBody>
      </p:sp>
      <p:pic>
        <p:nvPicPr>
          <p:cNvPr id="7" name="Image 6" descr="Une image contenant voiture, extérieur, bâtiment, route&#10;&#10;Description générée automatiquement">
            <a:extLst>
              <a:ext uri="{FF2B5EF4-FFF2-40B4-BE49-F238E27FC236}">
                <a16:creationId xmlns:a16="http://schemas.microsoft.com/office/drawing/2014/main" id="{FA4F8751-8A48-4932-BAD2-3E8A8B9290D5}"/>
              </a:ext>
            </a:extLst>
          </p:cNvPr>
          <p:cNvPicPr>
            <a:picLocks noChangeAspect="1"/>
          </p:cNvPicPr>
          <p:nvPr/>
        </p:nvPicPr>
        <p:blipFill rotWithShape="1">
          <a:blip r:embed="rId7"/>
          <a:srcRect l="47969" r="9972"/>
          <a:stretch/>
        </p:blipFill>
        <p:spPr>
          <a:xfrm>
            <a:off x="-132817" y="0"/>
            <a:ext cx="5335967" cy="6858000"/>
          </a:xfrm>
          <a:prstGeom prst="rect">
            <a:avLst/>
          </a:prstGeom>
        </p:spPr>
      </p:pic>
    </p:spTree>
    <p:extLst>
      <p:ext uri="{BB962C8B-B14F-4D97-AF65-F5344CB8AC3E}">
        <p14:creationId xmlns:p14="http://schemas.microsoft.com/office/powerpoint/2010/main" val="23097560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0359CD-8DFF-4AF2-B957-630ED2A60E8D}"/>
              </a:ext>
            </a:extLst>
          </p:cNvPr>
          <p:cNvSpPr>
            <a:spLocks noGrp="1"/>
          </p:cNvSpPr>
          <p:nvPr>
            <p:ph type="ctrTitle"/>
            <p:custDataLst>
              <p:tags r:id="rId1"/>
            </p:custDataLst>
          </p:nvPr>
        </p:nvSpPr>
        <p:spPr/>
        <p:txBody>
          <a:bodyPr/>
          <a:lstStyle/>
          <a:p>
            <a:r>
              <a:rPr lang="en-US" dirty="0"/>
              <a:t>Jurisource.ca</a:t>
            </a:r>
            <a:endParaRPr lang="en-IN" dirty="0"/>
          </a:p>
        </p:txBody>
      </p:sp>
      <p:sp>
        <p:nvSpPr>
          <p:cNvPr id="3" name="Subtitle 2">
            <a:extLst>
              <a:ext uri="{FF2B5EF4-FFF2-40B4-BE49-F238E27FC236}">
                <a16:creationId xmlns:a16="http://schemas.microsoft.com/office/drawing/2014/main" id="{F1DF7D53-1D50-48D8-B3B4-B9632324B2AB}"/>
              </a:ext>
            </a:extLst>
          </p:cNvPr>
          <p:cNvSpPr>
            <a:spLocks noGrp="1"/>
          </p:cNvSpPr>
          <p:nvPr>
            <p:ph type="subTitle" idx="1"/>
            <p:custDataLst>
              <p:tags r:id="rId2"/>
            </p:custDataLst>
          </p:nvPr>
        </p:nvSpPr>
        <p:spPr>
          <a:xfrm>
            <a:off x="5704114" y="3569381"/>
            <a:ext cx="6215743" cy="349476"/>
          </a:xfrm>
        </p:spPr>
        <p:txBody>
          <a:bodyPr>
            <a:normAutofit/>
          </a:bodyPr>
          <a:lstStyle/>
          <a:p>
            <a:r>
              <a:rPr lang="fr-CA" cap="none" dirty="0"/>
              <a:t>« Le seul site de la </a:t>
            </a:r>
            <a:r>
              <a:rPr lang="fr-CA" cap="none" dirty="0" err="1"/>
              <a:t>common</a:t>
            </a:r>
            <a:r>
              <a:rPr lang="fr-CA" cap="none" dirty="0"/>
              <a:t> </a:t>
            </a:r>
            <a:r>
              <a:rPr lang="fr-CA" cap="none" dirty="0" err="1"/>
              <a:t>law</a:t>
            </a:r>
            <a:r>
              <a:rPr lang="fr-CA" cap="none" dirty="0"/>
              <a:t> en français »</a:t>
            </a:r>
          </a:p>
        </p:txBody>
      </p:sp>
      <p:pic>
        <p:nvPicPr>
          <p:cNvPr id="7" name="Espace réservé pour une image  6">
            <a:extLst>
              <a:ext uri="{FF2B5EF4-FFF2-40B4-BE49-F238E27FC236}">
                <a16:creationId xmlns:a16="http://schemas.microsoft.com/office/drawing/2014/main" id="{BB62614A-AA1E-4CBC-BEF3-016EAD4255CF}"/>
              </a:ext>
            </a:extLst>
          </p:cNvPr>
          <p:cNvPicPr>
            <a:picLocks noGrp="1" noChangeAspect="1"/>
          </p:cNvPicPr>
          <p:nvPr>
            <p:ph type="pic" sz="quarter" idx="13"/>
            <p:custDataLst>
              <p:tags r:id="rId3"/>
            </p:custDataLst>
          </p:nvPr>
        </p:nvPicPr>
        <p:blipFill rotWithShape="1">
          <a:blip r:embed="rId6"/>
          <a:srcRect l="37525" r="18621"/>
          <a:stretch/>
        </p:blipFill>
        <p:spPr>
          <a:xfrm>
            <a:off x="1" y="1"/>
            <a:ext cx="4274288" cy="6858000"/>
          </a:xfrm>
        </p:spPr>
      </p:pic>
    </p:spTree>
    <p:extLst>
      <p:ext uri="{BB962C8B-B14F-4D97-AF65-F5344CB8AC3E}">
        <p14:creationId xmlns:p14="http://schemas.microsoft.com/office/powerpoint/2010/main" val="20644069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22E80282-2BAC-429D-9527-B424F6D005C5}"/>
              </a:ext>
            </a:extLst>
          </p:cNvPr>
          <p:cNvPicPr>
            <a:picLocks noChangeAspect="1"/>
          </p:cNvPicPr>
          <p:nvPr>
            <p:custDataLst>
              <p:tags r:id="rId1"/>
            </p:custDataLst>
          </p:nvPr>
        </p:nvPicPr>
        <p:blipFill>
          <a:blip r:embed="rId6"/>
          <a:stretch>
            <a:fillRect/>
          </a:stretch>
        </p:blipFill>
        <p:spPr>
          <a:xfrm>
            <a:off x="5162336" y="0"/>
            <a:ext cx="7020962" cy="6858000"/>
          </a:xfrm>
          <a:prstGeom prst="rect">
            <a:avLst/>
          </a:prstGeom>
        </p:spPr>
      </p:pic>
      <p:sp>
        <p:nvSpPr>
          <p:cNvPr id="2" name="Titre 1">
            <a:extLst>
              <a:ext uri="{FF2B5EF4-FFF2-40B4-BE49-F238E27FC236}">
                <a16:creationId xmlns:a16="http://schemas.microsoft.com/office/drawing/2014/main" id="{05D9F0C6-74FF-4D31-8ED5-B79A092AF439}"/>
              </a:ext>
            </a:extLst>
          </p:cNvPr>
          <p:cNvSpPr>
            <a:spLocks noGrp="1"/>
          </p:cNvSpPr>
          <p:nvPr>
            <p:ph type="ctrTitle"/>
            <p:custDataLst>
              <p:tags r:id="rId2"/>
            </p:custDataLst>
          </p:nvPr>
        </p:nvSpPr>
        <p:spPr/>
        <p:txBody>
          <a:bodyPr/>
          <a:lstStyle/>
          <a:p>
            <a:r>
              <a:rPr lang="fr-CA" dirty="0"/>
              <a:t>Testaments et successions</a:t>
            </a:r>
          </a:p>
        </p:txBody>
      </p:sp>
      <p:sp>
        <p:nvSpPr>
          <p:cNvPr id="3" name="Sous-titre 2">
            <a:extLst>
              <a:ext uri="{FF2B5EF4-FFF2-40B4-BE49-F238E27FC236}">
                <a16:creationId xmlns:a16="http://schemas.microsoft.com/office/drawing/2014/main" id="{49DB896A-3C8B-4CFA-AFD8-8BEE49F4880A}"/>
              </a:ext>
            </a:extLst>
          </p:cNvPr>
          <p:cNvSpPr>
            <a:spLocks noGrp="1"/>
          </p:cNvSpPr>
          <p:nvPr>
            <p:ph type="subTitle" idx="1"/>
            <p:custDataLst>
              <p:tags r:id="rId3"/>
            </p:custDataLst>
          </p:nvPr>
        </p:nvSpPr>
        <p:spPr/>
        <p:txBody>
          <a:bodyPr/>
          <a:lstStyle/>
          <a:p>
            <a:r>
              <a:rPr lang="fr-CA" dirty="0"/>
              <a:t>Dossier thématique</a:t>
            </a:r>
          </a:p>
        </p:txBody>
      </p:sp>
      <p:pic>
        <p:nvPicPr>
          <p:cNvPr id="11" name="Image 10" descr="Une image contenant personne, extérieur, bâtiment, debout&#10;&#10;Description générée automatiquement">
            <a:extLst>
              <a:ext uri="{FF2B5EF4-FFF2-40B4-BE49-F238E27FC236}">
                <a16:creationId xmlns:a16="http://schemas.microsoft.com/office/drawing/2014/main" id="{EE2AB9FF-553D-46D0-B3FF-0E10D022A41D}"/>
              </a:ext>
            </a:extLst>
          </p:cNvPr>
          <p:cNvPicPr>
            <a:picLocks noChangeAspect="1"/>
          </p:cNvPicPr>
          <p:nvPr/>
        </p:nvPicPr>
        <p:blipFill rotWithShape="1">
          <a:blip r:embed="rId7"/>
          <a:srcRect l="26302" r="23131"/>
          <a:stretch/>
        </p:blipFill>
        <p:spPr>
          <a:xfrm>
            <a:off x="-40814" y="0"/>
            <a:ext cx="5203150" cy="6858000"/>
          </a:xfrm>
          <a:prstGeom prst="rect">
            <a:avLst/>
          </a:prstGeom>
        </p:spPr>
      </p:pic>
    </p:spTree>
    <p:extLst>
      <p:ext uri="{BB962C8B-B14F-4D97-AF65-F5344CB8AC3E}">
        <p14:creationId xmlns:p14="http://schemas.microsoft.com/office/powerpoint/2010/main" val="29077380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Espace réservé pour une image  7" descr="Une image contenant capture d’écran&#10;&#10;Description générée automatiquement">
            <a:extLst>
              <a:ext uri="{FF2B5EF4-FFF2-40B4-BE49-F238E27FC236}">
                <a16:creationId xmlns:a16="http://schemas.microsoft.com/office/drawing/2014/main" id="{18B103ED-08C8-45BB-8A8E-88870A687C8C}"/>
              </a:ext>
            </a:extLst>
          </p:cNvPr>
          <p:cNvPicPr>
            <a:picLocks noGrp="1" noChangeAspect="1"/>
          </p:cNvPicPr>
          <p:nvPr>
            <p:ph type="pic" sz="quarter" idx="13"/>
          </p:nvPr>
        </p:nvPicPr>
        <p:blipFill rotWithShape="1">
          <a:blip r:embed="rId3"/>
          <a:srcRect t="1893" b="18823"/>
          <a:stretch/>
        </p:blipFill>
        <p:spPr>
          <a:xfrm>
            <a:off x="0" y="-191387"/>
            <a:ext cx="12192000" cy="4593265"/>
          </a:xfrm>
        </p:spPr>
      </p:pic>
      <p:sp>
        <p:nvSpPr>
          <p:cNvPr id="2" name="Titre 1">
            <a:extLst>
              <a:ext uri="{FF2B5EF4-FFF2-40B4-BE49-F238E27FC236}">
                <a16:creationId xmlns:a16="http://schemas.microsoft.com/office/drawing/2014/main" id="{18C33D6F-EE65-4CBB-9BDB-5A929AADA41A}"/>
              </a:ext>
            </a:extLst>
          </p:cNvPr>
          <p:cNvSpPr>
            <a:spLocks noGrp="1"/>
          </p:cNvSpPr>
          <p:nvPr>
            <p:ph type="title"/>
          </p:nvPr>
        </p:nvSpPr>
        <p:spPr/>
        <p:txBody>
          <a:bodyPr/>
          <a:lstStyle/>
          <a:p>
            <a:r>
              <a:rPr lang="fr-CA" dirty="0"/>
              <a:t>Aperçu</a:t>
            </a:r>
            <a:endParaRPr lang="en-CA" dirty="0"/>
          </a:p>
        </p:txBody>
      </p:sp>
      <p:sp>
        <p:nvSpPr>
          <p:cNvPr id="3" name="Espace réservé du texte 2">
            <a:extLst>
              <a:ext uri="{FF2B5EF4-FFF2-40B4-BE49-F238E27FC236}">
                <a16:creationId xmlns:a16="http://schemas.microsoft.com/office/drawing/2014/main" id="{C1B75841-9675-4E99-9514-6EB4B20270E4}"/>
              </a:ext>
            </a:extLst>
          </p:cNvPr>
          <p:cNvSpPr>
            <a:spLocks noGrp="1"/>
          </p:cNvSpPr>
          <p:nvPr>
            <p:ph type="body" idx="1"/>
          </p:nvPr>
        </p:nvSpPr>
        <p:spPr/>
        <p:txBody>
          <a:bodyPr/>
          <a:lstStyle/>
          <a:p>
            <a:r>
              <a:rPr lang="fr-CA" dirty="0"/>
              <a:t>Voici un bref aperçu du contenu que vous retrouverez dans notre dossier thématique sur les testaments et successions.</a:t>
            </a:r>
            <a:endParaRPr lang="en-CA" dirty="0"/>
          </a:p>
        </p:txBody>
      </p:sp>
    </p:spTree>
    <p:extLst>
      <p:ext uri="{BB962C8B-B14F-4D97-AF65-F5344CB8AC3E}">
        <p14:creationId xmlns:p14="http://schemas.microsoft.com/office/powerpoint/2010/main" val="169444646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22E80282-2BAC-429D-9527-B424F6D005C5}"/>
              </a:ext>
            </a:extLst>
          </p:cNvPr>
          <p:cNvPicPr>
            <a:picLocks noChangeAspect="1"/>
          </p:cNvPicPr>
          <p:nvPr>
            <p:custDataLst>
              <p:tags r:id="rId1"/>
            </p:custDataLst>
          </p:nvPr>
        </p:nvPicPr>
        <p:blipFill>
          <a:blip r:embed="rId6"/>
          <a:stretch>
            <a:fillRect/>
          </a:stretch>
        </p:blipFill>
        <p:spPr>
          <a:xfrm>
            <a:off x="5162336" y="0"/>
            <a:ext cx="7020962" cy="6858000"/>
          </a:xfrm>
          <a:prstGeom prst="rect">
            <a:avLst/>
          </a:prstGeom>
        </p:spPr>
      </p:pic>
      <p:sp>
        <p:nvSpPr>
          <p:cNvPr id="2" name="Titre 1">
            <a:extLst>
              <a:ext uri="{FF2B5EF4-FFF2-40B4-BE49-F238E27FC236}">
                <a16:creationId xmlns:a16="http://schemas.microsoft.com/office/drawing/2014/main" id="{05D9F0C6-74FF-4D31-8ED5-B79A092AF439}"/>
              </a:ext>
            </a:extLst>
          </p:cNvPr>
          <p:cNvSpPr>
            <a:spLocks noGrp="1"/>
          </p:cNvSpPr>
          <p:nvPr>
            <p:ph type="ctrTitle"/>
            <p:custDataLst>
              <p:tags r:id="rId2"/>
            </p:custDataLst>
          </p:nvPr>
        </p:nvSpPr>
        <p:spPr/>
        <p:txBody>
          <a:bodyPr/>
          <a:lstStyle/>
          <a:p>
            <a:r>
              <a:rPr lang="fr-CA" dirty="0"/>
              <a:t>Testament d'un époux</a:t>
            </a:r>
          </a:p>
        </p:txBody>
      </p:sp>
      <p:sp>
        <p:nvSpPr>
          <p:cNvPr id="3" name="Sous-titre 2">
            <a:extLst>
              <a:ext uri="{FF2B5EF4-FFF2-40B4-BE49-F238E27FC236}">
                <a16:creationId xmlns:a16="http://schemas.microsoft.com/office/drawing/2014/main" id="{49DB896A-3C8B-4CFA-AFD8-8BEE49F4880A}"/>
              </a:ext>
            </a:extLst>
          </p:cNvPr>
          <p:cNvSpPr>
            <a:spLocks noGrp="1"/>
          </p:cNvSpPr>
          <p:nvPr>
            <p:ph type="subTitle" idx="1"/>
            <p:custDataLst>
              <p:tags r:id="rId3"/>
            </p:custDataLst>
          </p:nvPr>
        </p:nvSpPr>
        <p:spPr/>
        <p:txBody>
          <a:bodyPr/>
          <a:lstStyle/>
          <a:p>
            <a:r>
              <a:rPr lang="fr-CA" dirty="0"/>
              <a:t>Modèle d’acte</a:t>
            </a:r>
          </a:p>
        </p:txBody>
      </p:sp>
      <p:pic>
        <p:nvPicPr>
          <p:cNvPr id="12" name="Image 11" descr="Une image contenant bâtiment, plancher, homme, trottoir&#10;&#10;Description générée automatiquement">
            <a:extLst>
              <a:ext uri="{FF2B5EF4-FFF2-40B4-BE49-F238E27FC236}">
                <a16:creationId xmlns:a16="http://schemas.microsoft.com/office/drawing/2014/main" id="{1723F111-EEA4-4DBA-936E-6C4C81D9F151}"/>
              </a:ext>
            </a:extLst>
          </p:cNvPr>
          <p:cNvPicPr>
            <a:picLocks noChangeAspect="1"/>
          </p:cNvPicPr>
          <p:nvPr/>
        </p:nvPicPr>
        <p:blipFill rotWithShape="1">
          <a:blip r:embed="rId7"/>
          <a:srcRect l="21720" r="15852"/>
          <a:stretch/>
        </p:blipFill>
        <p:spPr>
          <a:xfrm>
            <a:off x="-1218808" y="1"/>
            <a:ext cx="6421958" cy="6857999"/>
          </a:xfrm>
          <a:prstGeom prst="rect">
            <a:avLst/>
          </a:prstGeom>
        </p:spPr>
      </p:pic>
    </p:spTree>
    <p:extLst>
      <p:ext uri="{BB962C8B-B14F-4D97-AF65-F5344CB8AC3E}">
        <p14:creationId xmlns:p14="http://schemas.microsoft.com/office/powerpoint/2010/main" val="36631072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E1277DDD-B3F4-4005-AEFE-EAE26AD7C139}"/>
              </a:ext>
            </a:extLst>
          </p:cNvPr>
          <p:cNvPicPr>
            <a:picLocks noChangeAspect="1"/>
          </p:cNvPicPr>
          <p:nvPr>
            <p:custDataLst>
              <p:tags r:id="rId1"/>
            </p:custDataLst>
          </p:nvPr>
        </p:nvPicPr>
        <p:blipFill>
          <a:blip r:embed="rId11"/>
          <a:stretch>
            <a:fillRect/>
          </a:stretch>
        </p:blipFill>
        <p:spPr>
          <a:xfrm rot="20839429">
            <a:off x="2236435" y="4378252"/>
            <a:ext cx="4156092" cy="387178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Image 8">
            <a:extLst>
              <a:ext uri="{FF2B5EF4-FFF2-40B4-BE49-F238E27FC236}">
                <a16:creationId xmlns:a16="http://schemas.microsoft.com/office/drawing/2014/main" id="{E6D237A8-AB09-485B-A7DA-38B15E54EDB3}"/>
              </a:ext>
            </a:extLst>
          </p:cNvPr>
          <p:cNvPicPr>
            <a:picLocks noChangeAspect="1"/>
          </p:cNvPicPr>
          <p:nvPr>
            <p:custDataLst>
              <p:tags r:id="rId2"/>
            </p:custDataLst>
          </p:nvPr>
        </p:nvPicPr>
        <p:blipFill>
          <a:blip r:embed="rId12"/>
          <a:stretch>
            <a:fillRect/>
          </a:stretch>
        </p:blipFill>
        <p:spPr>
          <a:xfrm rot="20428202">
            <a:off x="285583" y="-926789"/>
            <a:ext cx="5457654" cy="52077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Image 3">
            <a:extLst>
              <a:ext uri="{FF2B5EF4-FFF2-40B4-BE49-F238E27FC236}">
                <a16:creationId xmlns:a16="http://schemas.microsoft.com/office/drawing/2014/main" id="{0E67C5D7-D606-434A-B48B-882E640417EE}"/>
              </a:ext>
            </a:extLst>
          </p:cNvPr>
          <p:cNvPicPr>
            <a:picLocks noChangeAspect="1"/>
          </p:cNvPicPr>
          <p:nvPr>
            <p:custDataLst>
              <p:tags r:id="rId3"/>
            </p:custDataLst>
          </p:nvPr>
        </p:nvPicPr>
        <p:blipFill>
          <a:blip r:embed="rId13"/>
          <a:stretch>
            <a:fillRect/>
          </a:stretch>
        </p:blipFill>
        <p:spPr>
          <a:xfrm rot="832133">
            <a:off x="-518942" y="1482141"/>
            <a:ext cx="5099263" cy="49339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Image 6">
            <a:extLst>
              <a:ext uri="{FF2B5EF4-FFF2-40B4-BE49-F238E27FC236}">
                <a16:creationId xmlns:a16="http://schemas.microsoft.com/office/drawing/2014/main" id="{F820793A-B874-4CFC-A43F-E04E09883A68}"/>
              </a:ext>
            </a:extLst>
          </p:cNvPr>
          <p:cNvPicPr>
            <a:picLocks noChangeAspect="1"/>
          </p:cNvPicPr>
          <p:nvPr>
            <p:custDataLst>
              <p:tags r:id="rId4"/>
            </p:custDataLst>
          </p:nvPr>
        </p:nvPicPr>
        <p:blipFill>
          <a:blip r:embed="rId14"/>
          <a:stretch>
            <a:fillRect/>
          </a:stretch>
        </p:blipFill>
        <p:spPr>
          <a:xfrm rot="21353744">
            <a:off x="2641906" y="3585519"/>
            <a:ext cx="4594340" cy="295635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Image 5">
            <a:extLst>
              <a:ext uri="{FF2B5EF4-FFF2-40B4-BE49-F238E27FC236}">
                <a16:creationId xmlns:a16="http://schemas.microsoft.com/office/drawing/2014/main" id="{970B60A1-AD03-4768-A1C6-7621A241B7C7}"/>
              </a:ext>
            </a:extLst>
          </p:cNvPr>
          <p:cNvPicPr>
            <a:picLocks noChangeAspect="1"/>
          </p:cNvPicPr>
          <p:nvPr>
            <p:custDataLst>
              <p:tags r:id="rId5"/>
            </p:custDataLst>
          </p:nvPr>
        </p:nvPicPr>
        <p:blipFill>
          <a:blip r:embed="rId15"/>
          <a:stretch>
            <a:fillRect/>
          </a:stretch>
        </p:blipFill>
        <p:spPr>
          <a:xfrm rot="724675">
            <a:off x="-521099" y="5264716"/>
            <a:ext cx="5611147" cy="419086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Image 4">
            <a:extLst>
              <a:ext uri="{FF2B5EF4-FFF2-40B4-BE49-F238E27FC236}">
                <a16:creationId xmlns:a16="http://schemas.microsoft.com/office/drawing/2014/main" id="{22E80282-2BAC-429D-9527-B424F6D005C5}"/>
              </a:ext>
            </a:extLst>
          </p:cNvPr>
          <p:cNvPicPr>
            <a:picLocks noChangeAspect="1"/>
          </p:cNvPicPr>
          <p:nvPr>
            <p:custDataLst>
              <p:tags r:id="rId6"/>
            </p:custDataLst>
          </p:nvPr>
        </p:nvPicPr>
        <p:blipFill>
          <a:blip r:embed="rId16"/>
          <a:stretch>
            <a:fillRect/>
          </a:stretch>
        </p:blipFill>
        <p:spPr>
          <a:xfrm>
            <a:off x="5162336" y="0"/>
            <a:ext cx="7020962" cy="6858000"/>
          </a:xfrm>
          <a:prstGeom prst="rect">
            <a:avLst/>
          </a:prstGeom>
        </p:spPr>
      </p:pic>
      <p:sp>
        <p:nvSpPr>
          <p:cNvPr id="2" name="Titre 1">
            <a:extLst>
              <a:ext uri="{FF2B5EF4-FFF2-40B4-BE49-F238E27FC236}">
                <a16:creationId xmlns:a16="http://schemas.microsoft.com/office/drawing/2014/main" id="{05D9F0C6-74FF-4D31-8ED5-B79A092AF439}"/>
              </a:ext>
            </a:extLst>
          </p:cNvPr>
          <p:cNvSpPr>
            <a:spLocks noGrp="1"/>
          </p:cNvSpPr>
          <p:nvPr>
            <p:ph type="ctrTitle"/>
            <p:custDataLst>
              <p:tags r:id="rId7"/>
            </p:custDataLst>
          </p:nvPr>
        </p:nvSpPr>
        <p:spPr/>
        <p:txBody>
          <a:bodyPr/>
          <a:lstStyle/>
          <a:p>
            <a:r>
              <a:rPr lang="fr-CA" i="1" dirty="0" err="1"/>
              <a:t>Southam</a:t>
            </a:r>
            <a:r>
              <a:rPr lang="fr-CA" i="1" dirty="0"/>
              <a:t> </a:t>
            </a:r>
            <a:r>
              <a:rPr lang="fr-CA" i="1" cap="none" dirty="0"/>
              <a:t>c</a:t>
            </a:r>
            <a:r>
              <a:rPr lang="fr-CA" i="1" dirty="0"/>
              <a:t> Mactavish</a:t>
            </a:r>
            <a:r>
              <a:rPr lang="fr-CA" dirty="0"/>
              <a:t>, </a:t>
            </a:r>
          </a:p>
        </p:txBody>
      </p:sp>
      <p:sp>
        <p:nvSpPr>
          <p:cNvPr id="3" name="Sous-titre 2">
            <a:extLst>
              <a:ext uri="{FF2B5EF4-FFF2-40B4-BE49-F238E27FC236}">
                <a16:creationId xmlns:a16="http://schemas.microsoft.com/office/drawing/2014/main" id="{49DB896A-3C8B-4CFA-AFD8-8BEE49F4880A}"/>
              </a:ext>
            </a:extLst>
          </p:cNvPr>
          <p:cNvSpPr>
            <a:spLocks noGrp="1"/>
          </p:cNvSpPr>
          <p:nvPr>
            <p:ph type="subTitle" idx="1"/>
            <p:custDataLst>
              <p:tags r:id="rId8"/>
            </p:custDataLst>
          </p:nvPr>
        </p:nvSpPr>
        <p:spPr/>
        <p:txBody>
          <a:bodyPr/>
          <a:lstStyle/>
          <a:p>
            <a:r>
              <a:rPr lang="fr-CA" dirty="0"/>
              <a:t>Traduction de décision judiciaire</a:t>
            </a:r>
          </a:p>
        </p:txBody>
      </p:sp>
    </p:spTree>
    <p:extLst>
      <p:ext uri="{BB962C8B-B14F-4D97-AF65-F5344CB8AC3E}">
        <p14:creationId xmlns:p14="http://schemas.microsoft.com/office/powerpoint/2010/main" val="240758100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22E80282-2BAC-429D-9527-B424F6D005C5}"/>
              </a:ext>
            </a:extLst>
          </p:cNvPr>
          <p:cNvPicPr>
            <a:picLocks noChangeAspect="1"/>
          </p:cNvPicPr>
          <p:nvPr>
            <p:custDataLst>
              <p:tags r:id="rId1"/>
            </p:custDataLst>
          </p:nvPr>
        </p:nvPicPr>
        <p:blipFill>
          <a:blip r:embed="rId6"/>
          <a:stretch>
            <a:fillRect/>
          </a:stretch>
        </p:blipFill>
        <p:spPr>
          <a:xfrm>
            <a:off x="5162336" y="0"/>
            <a:ext cx="7020962" cy="6858000"/>
          </a:xfrm>
          <a:prstGeom prst="rect">
            <a:avLst/>
          </a:prstGeom>
        </p:spPr>
      </p:pic>
      <p:sp>
        <p:nvSpPr>
          <p:cNvPr id="2" name="Titre 1">
            <a:extLst>
              <a:ext uri="{FF2B5EF4-FFF2-40B4-BE49-F238E27FC236}">
                <a16:creationId xmlns:a16="http://schemas.microsoft.com/office/drawing/2014/main" id="{05D9F0C6-74FF-4D31-8ED5-B79A092AF439}"/>
              </a:ext>
            </a:extLst>
          </p:cNvPr>
          <p:cNvSpPr>
            <a:spLocks noGrp="1"/>
          </p:cNvSpPr>
          <p:nvPr>
            <p:ph type="ctrTitle"/>
            <p:custDataLst>
              <p:tags r:id="rId2"/>
            </p:custDataLst>
          </p:nvPr>
        </p:nvSpPr>
        <p:spPr/>
        <p:txBody>
          <a:bodyPr/>
          <a:lstStyle/>
          <a:p>
            <a:r>
              <a:rPr lang="fr-CA" dirty="0"/>
              <a:t>Droit de la famille</a:t>
            </a:r>
          </a:p>
        </p:txBody>
      </p:sp>
      <p:sp>
        <p:nvSpPr>
          <p:cNvPr id="3" name="Sous-titre 2">
            <a:extLst>
              <a:ext uri="{FF2B5EF4-FFF2-40B4-BE49-F238E27FC236}">
                <a16:creationId xmlns:a16="http://schemas.microsoft.com/office/drawing/2014/main" id="{49DB896A-3C8B-4CFA-AFD8-8BEE49F4880A}"/>
              </a:ext>
            </a:extLst>
          </p:cNvPr>
          <p:cNvSpPr>
            <a:spLocks noGrp="1"/>
          </p:cNvSpPr>
          <p:nvPr>
            <p:ph type="subTitle" idx="1"/>
            <p:custDataLst>
              <p:tags r:id="rId3"/>
            </p:custDataLst>
          </p:nvPr>
        </p:nvSpPr>
        <p:spPr/>
        <p:txBody>
          <a:bodyPr/>
          <a:lstStyle/>
          <a:p>
            <a:r>
              <a:rPr lang="fr-CA" dirty="0"/>
              <a:t>Dossier thématique</a:t>
            </a:r>
          </a:p>
        </p:txBody>
      </p:sp>
      <p:pic>
        <p:nvPicPr>
          <p:cNvPr id="12" name="Image 11" descr="Une image contenant intérieur, table, pièce&#10;&#10;Description générée automatiquement">
            <a:extLst>
              <a:ext uri="{FF2B5EF4-FFF2-40B4-BE49-F238E27FC236}">
                <a16:creationId xmlns:a16="http://schemas.microsoft.com/office/drawing/2014/main" id="{8847D4DB-079B-4151-BD55-CF232BE0CE95}"/>
              </a:ext>
            </a:extLst>
          </p:cNvPr>
          <p:cNvPicPr>
            <a:picLocks noChangeAspect="1"/>
          </p:cNvPicPr>
          <p:nvPr/>
        </p:nvPicPr>
        <p:blipFill>
          <a:blip r:embed="rId7"/>
          <a:stretch>
            <a:fillRect/>
          </a:stretch>
        </p:blipFill>
        <p:spPr>
          <a:xfrm>
            <a:off x="49517" y="-635382"/>
            <a:ext cx="5153633" cy="7493382"/>
          </a:xfrm>
          <a:prstGeom prst="rect">
            <a:avLst/>
          </a:prstGeom>
        </p:spPr>
      </p:pic>
    </p:spTree>
    <p:extLst>
      <p:ext uri="{BB962C8B-B14F-4D97-AF65-F5344CB8AC3E}">
        <p14:creationId xmlns:p14="http://schemas.microsoft.com/office/powerpoint/2010/main" val="57786574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Espace réservé pour une image  7" descr="Une image contenant capture d’écran, assis, femme, homme&#10;&#10;Description générée automatiquement">
            <a:extLst>
              <a:ext uri="{FF2B5EF4-FFF2-40B4-BE49-F238E27FC236}">
                <a16:creationId xmlns:a16="http://schemas.microsoft.com/office/drawing/2014/main" id="{23371ADF-3FCF-4C61-92B5-84010496E3FF}"/>
              </a:ext>
            </a:extLst>
          </p:cNvPr>
          <p:cNvPicPr>
            <a:picLocks noGrp="1" noChangeAspect="1"/>
          </p:cNvPicPr>
          <p:nvPr>
            <p:ph type="pic" sz="quarter" idx="13"/>
          </p:nvPr>
        </p:nvPicPr>
        <p:blipFill rotWithShape="1">
          <a:blip r:embed="rId3"/>
          <a:srcRect t="3513" b="26035"/>
          <a:stretch/>
        </p:blipFill>
        <p:spPr>
          <a:xfrm>
            <a:off x="0" y="0"/>
            <a:ext cx="12192000" cy="4486940"/>
          </a:xfrm>
        </p:spPr>
      </p:pic>
      <p:sp>
        <p:nvSpPr>
          <p:cNvPr id="2" name="Titre 1">
            <a:extLst>
              <a:ext uri="{FF2B5EF4-FFF2-40B4-BE49-F238E27FC236}">
                <a16:creationId xmlns:a16="http://schemas.microsoft.com/office/drawing/2014/main" id="{E206DF0D-94DA-42FB-8A05-2FD474862CC8}"/>
              </a:ext>
            </a:extLst>
          </p:cNvPr>
          <p:cNvSpPr>
            <a:spLocks noGrp="1"/>
          </p:cNvSpPr>
          <p:nvPr>
            <p:ph type="title"/>
          </p:nvPr>
        </p:nvSpPr>
        <p:spPr>
          <a:xfrm>
            <a:off x="838200" y="3815688"/>
            <a:ext cx="10515600" cy="823232"/>
          </a:xfrm>
        </p:spPr>
        <p:txBody>
          <a:bodyPr anchor="b">
            <a:normAutofit/>
          </a:bodyPr>
          <a:lstStyle/>
          <a:p>
            <a:r>
              <a:rPr lang="fr-CA" dirty="0"/>
              <a:t>aperçu</a:t>
            </a:r>
            <a:endParaRPr lang="en-CA" dirty="0"/>
          </a:p>
        </p:txBody>
      </p:sp>
      <p:sp>
        <p:nvSpPr>
          <p:cNvPr id="3" name="Espace réservé du texte 2">
            <a:extLst>
              <a:ext uri="{FF2B5EF4-FFF2-40B4-BE49-F238E27FC236}">
                <a16:creationId xmlns:a16="http://schemas.microsoft.com/office/drawing/2014/main" id="{FB5E2BF6-B7B5-4ECB-AC90-C093DA3AE3D2}"/>
              </a:ext>
            </a:extLst>
          </p:cNvPr>
          <p:cNvSpPr>
            <a:spLocks noGrp="1"/>
          </p:cNvSpPr>
          <p:nvPr>
            <p:ph type="body" idx="1"/>
          </p:nvPr>
        </p:nvSpPr>
        <p:spPr>
          <a:xfrm>
            <a:off x="831850" y="4839691"/>
            <a:ext cx="10515600" cy="1305379"/>
          </a:xfrm>
        </p:spPr>
        <p:txBody>
          <a:bodyPr>
            <a:normAutofit/>
          </a:bodyPr>
          <a:lstStyle/>
          <a:p>
            <a:r>
              <a:rPr lang="fr-CA" dirty="0"/>
              <a:t>Voici un bref aperçu du contenu que vous retrouverez dans notre dossier thématique sur le droit de la famille.</a:t>
            </a:r>
            <a:endParaRPr lang="en-CA" dirty="0"/>
          </a:p>
        </p:txBody>
      </p:sp>
    </p:spTree>
    <p:extLst>
      <p:ext uri="{BB962C8B-B14F-4D97-AF65-F5344CB8AC3E}">
        <p14:creationId xmlns:p14="http://schemas.microsoft.com/office/powerpoint/2010/main" val="238868994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22E80282-2BAC-429D-9527-B424F6D005C5}"/>
              </a:ext>
            </a:extLst>
          </p:cNvPr>
          <p:cNvPicPr>
            <a:picLocks noChangeAspect="1"/>
          </p:cNvPicPr>
          <p:nvPr>
            <p:custDataLst>
              <p:tags r:id="rId1"/>
            </p:custDataLst>
          </p:nvPr>
        </p:nvPicPr>
        <p:blipFill>
          <a:blip r:embed="rId7"/>
          <a:stretch>
            <a:fillRect/>
          </a:stretch>
        </p:blipFill>
        <p:spPr>
          <a:xfrm>
            <a:off x="5162336" y="0"/>
            <a:ext cx="7020962" cy="6858000"/>
          </a:xfrm>
          <a:prstGeom prst="rect">
            <a:avLst/>
          </a:prstGeom>
        </p:spPr>
      </p:pic>
      <p:sp>
        <p:nvSpPr>
          <p:cNvPr id="2" name="Titre 1">
            <a:extLst>
              <a:ext uri="{FF2B5EF4-FFF2-40B4-BE49-F238E27FC236}">
                <a16:creationId xmlns:a16="http://schemas.microsoft.com/office/drawing/2014/main" id="{05D9F0C6-74FF-4D31-8ED5-B79A092AF439}"/>
              </a:ext>
            </a:extLst>
          </p:cNvPr>
          <p:cNvSpPr>
            <a:spLocks noGrp="1"/>
          </p:cNvSpPr>
          <p:nvPr>
            <p:ph type="ctrTitle"/>
            <p:custDataLst>
              <p:tags r:id="rId2"/>
            </p:custDataLst>
          </p:nvPr>
        </p:nvSpPr>
        <p:spPr/>
        <p:txBody>
          <a:bodyPr/>
          <a:lstStyle/>
          <a:p>
            <a:r>
              <a:rPr lang="fr-CA" dirty="0"/>
              <a:t>Capsule juridique sur les termes « matrimonial, conjugal et marital »</a:t>
            </a:r>
          </a:p>
        </p:txBody>
      </p:sp>
      <p:sp>
        <p:nvSpPr>
          <p:cNvPr id="3" name="Sous-titre 2">
            <a:extLst>
              <a:ext uri="{FF2B5EF4-FFF2-40B4-BE49-F238E27FC236}">
                <a16:creationId xmlns:a16="http://schemas.microsoft.com/office/drawing/2014/main" id="{49DB896A-3C8B-4CFA-AFD8-8BEE49F4880A}"/>
              </a:ext>
            </a:extLst>
          </p:cNvPr>
          <p:cNvSpPr>
            <a:spLocks noGrp="1"/>
          </p:cNvSpPr>
          <p:nvPr>
            <p:ph type="subTitle" idx="1"/>
            <p:custDataLst>
              <p:tags r:id="rId3"/>
            </p:custDataLst>
          </p:nvPr>
        </p:nvSpPr>
        <p:spPr/>
        <p:txBody>
          <a:bodyPr/>
          <a:lstStyle/>
          <a:p>
            <a:r>
              <a:rPr lang="fr-CA" dirty="0"/>
              <a:t>Ressource terminologique</a:t>
            </a:r>
          </a:p>
        </p:txBody>
      </p:sp>
      <p:pic>
        <p:nvPicPr>
          <p:cNvPr id="6" name="Image 5">
            <a:extLst>
              <a:ext uri="{FF2B5EF4-FFF2-40B4-BE49-F238E27FC236}">
                <a16:creationId xmlns:a16="http://schemas.microsoft.com/office/drawing/2014/main" id="{56971107-8BAA-4BC6-BC8E-1534B14403FA}"/>
              </a:ext>
            </a:extLst>
          </p:cNvPr>
          <p:cNvPicPr>
            <a:picLocks noChangeAspect="1"/>
          </p:cNvPicPr>
          <p:nvPr>
            <p:custDataLst>
              <p:tags r:id="rId4"/>
            </p:custDataLst>
          </p:nvPr>
        </p:nvPicPr>
        <p:blipFill>
          <a:blip r:embed="rId8"/>
          <a:stretch>
            <a:fillRect/>
          </a:stretch>
        </p:blipFill>
        <p:spPr>
          <a:xfrm>
            <a:off x="-125996" y="0"/>
            <a:ext cx="5329146" cy="6858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14939525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22E80282-2BAC-429D-9527-B424F6D005C5}"/>
              </a:ext>
            </a:extLst>
          </p:cNvPr>
          <p:cNvPicPr>
            <a:picLocks noChangeAspect="1"/>
          </p:cNvPicPr>
          <p:nvPr>
            <p:custDataLst>
              <p:tags r:id="rId1"/>
            </p:custDataLst>
          </p:nvPr>
        </p:nvPicPr>
        <p:blipFill>
          <a:blip r:embed="rId6"/>
          <a:stretch>
            <a:fillRect/>
          </a:stretch>
        </p:blipFill>
        <p:spPr>
          <a:xfrm>
            <a:off x="5162336" y="0"/>
            <a:ext cx="7020962" cy="6858000"/>
          </a:xfrm>
          <a:prstGeom prst="rect">
            <a:avLst/>
          </a:prstGeom>
        </p:spPr>
      </p:pic>
      <p:sp>
        <p:nvSpPr>
          <p:cNvPr id="2" name="Titre 1">
            <a:extLst>
              <a:ext uri="{FF2B5EF4-FFF2-40B4-BE49-F238E27FC236}">
                <a16:creationId xmlns:a16="http://schemas.microsoft.com/office/drawing/2014/main" id="{05D9F0C6-74FF-4D31-8ED5-B79A092AF439}"/>
              </a:ext>
            </a:extLst>
          </p:cNvPr>
          <p:cNvSpPr>
            <a:spLocks noGrp="1"/>
          </p:cNvSpPr>
          <p:nvPr>
            <p:ph type="ctrTitle"/>
            <p:custDataLst>
              <p:tags r:id="rId2"/>
            </p:custDataLst>
          </p:nvPr>
        </p:nvSpPr>
        <p:spPr/>
        <p:txBody>
          <a:bodyPr/>
          <a:lstStyle/>
          <a:p>
            <a:r>
              <a:rPr lang="fr-CA" dirty="0"/>
              <a:t>Convention de médiation familiale</a:t>
            </a:r>
          </a:p>
        </p:txBody>
      </p:sp>
      <p:sp>
        <p:nvSpPr>
          <p:cNvPr id="3" name="Sous-titre 2">
            <a:extLst>
              <a:ext uri="{FF2B5EF4-FFF2-40B4-BE49-F238E27FC236}">
                <a16:creationId xmlns:a16="http://schemas.microsoft.com/office/drawing/2014/main" id="{49DB896A-3C8B-4CFA-AFD8-8BEE49F4880A}"/>
              </a:ext>
            </a:extLst>
          </p:cNvPr>
          <p:cNvSpPr>
            <a:spLocks noGrp="1"/>
          </p:cNvSpPr>
          <p:nvPr>
            <p:ph type="subTitle" idx="1"/>
            <p:custDataLst>
              <p:tags r:id="rId3"/>
            </p:custDataLst>
          </p:nvPr>
        </p:nvSpPr>
        <p:spPr/>
        <p:txBody>
          <a:bodyPr/>
          <a:lstStyle/>
          <a:p>
            <a:r>
              <a:rPr lang="fr-CA" dirty="0"/>
              <a:t>Modèle d’acte</a:t>
            </a:r>
          </a:p>
        </p:txBody>
      </p:sp>
      <p:pic>
        <p:nvPicPr>
          <p:cNvPr id="10" name="Image 9">
            <a:extLst>
              <a:ext uri="{FF2B5EF4-FFF2-40B4-BE49-F238E27FC236}">
                <a16:creationId xmlns:a16="http://schemas.microsoft.com/office/drawing/2014/main" id="{A140B315-EEED-4787-BBDB-B2BEA2E0F2EC}"/>
              </a:ext>
            </a:extLst>
          </p:cNvPr>
          <p:cNvPicPr>
            <a:picLocks noChangeAspect="1"/>
          </p:cNvPicPr>
          <p:nvPr/>
        </p:nvPicPr>
        <p:blipFill rotWithShape="1">
          <a:blip r:embed="rId7"/>
          <a:srcRect l="8129" r="49579"/>
          <a:stretch/>
        </p:blipFill>
        <p:spPr>
          <a:xfrm>
            <a:off x="8702" y="377456"/>
            <a:ext cx="5203150" cy="6103087"/>
          </a:xfrm>
          <a:prstGeom prst="rect">
            <a:avLst/>
          </a:prstGeom>
        </p:spPr>
      </p:pic>
    </p:spTree>
    <p:extLst>
      <p:ext uri="{BB962C8B-B14F-4D97-AF65-F5344CB8AC3E}">
        <p14:creationId xmlns:p14="http://schemas.microsoft.com/office/powerpoint/2010/main" val="282005372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5869182-66B7-4C30-88DF-92910AFCC27A}"/>
              </a:ext>
            </a:extLst>
          </p:cNvPr>
          <p:cNvSpPr>
            <a:spLocks noGrp="1"/>
          </p:cNvSpPr>
          <p:nvPr>
            <p:ph type="title"/>
          </p:nvPr>
        </p:nvSpPr>
        <p:spPr/>
        <p:txBody>
          <a:bodyPr/>
          <a:lstStyle/>
          <a:p>
            <a:r>
              <a:rPr lang="fr-CA" dirty="0"/>
              <a:t>Aperçu</a:t>
            </a:r>
            <a:endParaRPr lang="en-CA" dirty="0"/>
          </a:p>
        </p:txBody>
      </p:sp>
      <p:sp>
        <p:nvSpPr>
          <p:cNvPr id="3" name="Espace réservé du texte 2">
            <a:extLst>
              <a:ext uri="{FF2B5EF4-FFF2-40B4-BE49-F238E27FC236}">
                <a16:creationId xmlns:a16="http://schemas.microsoft.com/office/drawing/2014/main" id="{E635244F-288D-464B-B041-FD57570A8A10}"/>
              </a:ext>
            </a:extLst>
          </p:cNvPr>
          <p:cNvSpPr>
            <a:spLocks noGrp="1"/>
          </p:cNvSpPr>
          <p:nvPr>
            <p:ph type="body" idx="1"/>
          </p:nvPr>
        </p:nvSpPr>
        <p:spPr/>
        <p:txBody>
          <a:bodyPr/>
          <a:lstStyle/>
          <a:p>
            <a:r>
              <a:rPr lang="fr-CA" dirty="0"/>
              <a:t>Voici un petit avant-goût de notre modèle d’acte pour une convention de médiation familiale.</a:t>
            </a:r>
            <a:endParaRPr lang="en-CA" dirty="0"/>
          </a:p>
        </p:txBody>
      </p:sp>
      <p:pic>
        <p:nvPicPr>
          <p:cNvPr id="6" name="Image 5">
            <a:extLst>
              <a:ext uri="{FF2B5EF4-FFF2-40B4-BE49-F238E27FC236}">
                <a16:creationId xmlns:a16="http://schemas.microsoft.com/office/drawing/2014/main" id="{67C196F0-DB47-40D1-8697-26CBFCC80784}"/>
              </a:ext>
            </a:extLst>
          </p:cNvPr>
          <p:cNvPicPr>
            <a:picLocks noChangeAspect="1"/>
          </p:cNvPicPr>
          <p:nvPr/>
        </p:nvPicPr>
        <p:blipFill rotWithShape="1">
          <a:blip r:embed="rId2"/>
          <a:srcRect b="16568"/>
          <a:stretch/>
        </p:blipFill>
        <p:spPr>
          <a:xfrm rot="21339512">
            <a:off x="-78281" y="5678"/>
            <a:ext cx="4668932" cy="3892170"/>
          </a:xfrm>
          <a:prstGeom prst="rect">
            <a:avLst/>
          </a:prstGeom>
          <a:effectLst>
            <a:outerShdw blurRad="50800" dist="38100" algn="l" rotWithShape="0">
              <a:prstClr val="black">
                <a:alpha val="40000"/>
              </a:prstClr>
            </a:outerShdw>
          </a:effectLst>
        </p:spPr>
      </p:pic>
      <p:pic>
        <p:nvPicPr>
          <p:cNvPr id="12" name="Image 11">
            <a:extLst>
              <a:ext uri="{FF2B5EF4-FFF2-40B4-BE49-F238E27FC236}">
                <a16:creationId xmlns:a16="http://schemas.microsoft.com/office/drawing/2014/main" id="{45C7353B-69FD-4A23-BBF3-9D9939C0A830}"/>
              </a:ext>
            </a:extLst>
          </p:cNvPr>
          <p:cNvPicPr>
            <a:picLocks noChangeAspect="1"/>
          </p:cNvPicPr>
          <p:nvPr/>
        </p:nvPicPr>
        <p:blipFill>
          <a:blip r:embed="rId3"/>
          <a:stretch>
            <a:fillRect/>
          </a:stretch>
        </p:blipFill>
        <p:spPr>
          <a:xfrm>
            <a:off x="3339922" y="-1055063"/>
            <a:ext cx="4641734" cy="4710563"/>
          </a:xfrm>
          <a:prstGeom prst="rect">
            <a:avLst/>
          </a:prstGeom>
          <a:effectLst>
            <a:outerShdw blurRad="50800" dist="38100" dir="8100000" algn="tr" rotWithShape="0">
              <a:prstClr val="black">
                <a:alpha val="40000"/>
              </a:prstClr>
            </a:outerShdw>
          </a:effectLst>
        </p:spPr>
      </p:pic>
      <p:pic>
        <p:nvPicPr>
          <p:cNvPr id="11" name="Image 10">
            <a:extLst>
              <a:ext uri="{FF2B5EF4-FFF2-40B4-BE49-F238E27FC236}">
                <a16:creationId xmlns:a16="http://schemas.microsoft.com/office/drawing/2014/main" id="{9E8A91D7-1D44-43AF-9C19-9783B9E3981B}"/>
              </a:ext>
            </a:extLst>
          </p:cNvPr>
          <p:cNvPicPr>
            <a:picLocks noChangeAspect="1"/>
          </p:cNvPicPr>
          <p:nvPr/>
        </p:nvPicPr>
        <p:blipFill>
          <a:blip r:embed="rId4"/>
          <a:stretch>
            <a:fillRect/>
          </a:stretch>
        </p:blipFill>
        <p:spPr>
          <a:xfrm rot="690060">
            <a:off x="5952762" y="-866931"/>
            <a:ext cx="4650800" cy="4701469"/>
          </a:xfrm>
          <a:prstGeom prst="rect">
            <a:avLst/>
          </a:prstGeom>
          <a:effectLst>
            <a:outerShdw blurRad="50800" dist="38100" dir="2700000" algn="tl" rotWithShape="0">
              <a:prstClr val="black">
                <a:alpha val="40000"/>
              </a:prstClr>
            </a:outerShdw>
          </a:effectLst>
        </p:spPr>
      </p:pic>
      <p:pic>
        <p:nvPicPr>
          <p:cNvPr id="10" name="Image 9">
            <a:extLst>
              <a:ext uri="{FF2B5EF4-FFF2-40B4-BE49-F238E27FC236}">
                <a16:creationId xmlns:a16="http://schemas.microsoft.com/office/drawing/2014/main" id="{F5C1B15B-0136-4DC0-A52D-965D8E706C5C}"/>
              </a:ext>
            </a:extLst>
          </p:cNvPr>
          <p:cNvPicPr>
            <a:picLocks noChangeAspect="1"/>
          </p:cNvPicPr>
          <p:nvPr/>
        </p:nvPicPr>
        <p:blipFill>
          <a:blip r:embed="rId5"/>
          <a:stretch>
            <a:fillRect/>
          </a:stretch>
        </p:blipFill>
        <p:spPr>
          <a:xfrm>
            <a:off x="8574666" y="0"/>
            <a:ext cx="4648200" cy="3705225"/>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108610728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6DB3A505-DD85-4151-9B2A-86EB8F7A35A0}"/>
              </a:ext>
            </a:extLst>
          </p:cNvPr>
          <p:cNvPicPr>
            <a:picLocks noChangeAspect="1"/>
          </p:cNvPicPr>
          <p:nvPr>
            <p:custDataLst>
              <p:tags r:id="rId1"/>
            </p:custDataLst>
          </p:nvPr>
        </p:nvPicPr>
        <p:blipFill>
          <a:blip r:embed="rId12"/>
          <a:stretch>
            <a:fillRect/>
          </a:stretch>
        </p:blipFill>
        <p:spPr>
          <a:xfrm rot="665091">
            <a:off x="-608655" y="-550038"/>
            <a:ext cx="3536982" cy="461572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Image 3">
            <a:extLst>
              <a:ext uri="{FF2B5EF4-FFF2-40B4-BE49-F238E27FC236}">
                <a16:creationId xmlns:a16="http://schemas.microsoft.com/office/drawing/2014/main" id="{55882394-2869-42BB-A24E-5C7ABDE26B6D}"/>
              </a:ext>
            </a:extLst>
          </p:cNvPr>
          <p:cNvPicPr>
            <a:picLocks noChangeAspect="1"/>
          </p:cNvPicPr>
          <p:nvPr>
            <p:custDataLst>
              <p:tags r:id="rId2"/>
            </p:custDataLst>
          </p:nvPr>
        </p:nvPicPr>
        <p:blipFill>
          <a:blip r:embed="rId13"/>
          <a:stretch>
            <a:fillRect/>
          </a:stretch>
        </p:blipFill>
        <p:spPr>
          <a:xfrm rot="21164798">
            <a:off x="2015317" y="-860520"/>
            <a:ext cx="3536981" cy="453175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Image 8">
            <a:extLst>
              <a:ext uri="{FF2B5EF4-FFF2-40B4-BE49-F238E27FC236}">
                <a16:creationId xmlns:a16="http://schemas.microsoft.com/office/drawing/2014/main" id="{2EA2BABB-807F-460D-9AD7-8EBE32732116}"/>
              </a:ext>
            </a:extLst>
          </p:cNvPr>
          <p:cNvPicPr>
            <a:picLocks noChangeAspect="1"/>
          </p:cNvPicPr>
          <p:nvPr>
            <p:custDataLst>
              <p:tags r:id="rId3"/>
            </p:custDataLst>
          </p:nvPr>
        </p:nvPicPr>
        <p:blipFill>
          <a:blip r:embed="rId14"/>
          <a:stretch>
            <a:fillRect/>
          </a:stretch>
        </p:blipFill>
        <p:spPr>
          <a:xfrm rot="1490480">
            <a:off x="2605930" y="1142665"/>
            <a:ext cx="3536981" cy="45726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Image 9">
            <a:extLst>
              <a:ext uri="{FF2B5EF4-FFF2-40B4-BE49-F238E27FC236}">
                <a16:creationId xmlns:a16="http://schemas.microsoft.com/office/drawing/2014/main" id="{D78B45A6-B5CE-4943-A6D7-4D85AEC60045}"/>
              </a:ext>
            </a:extLst>
          </p:cNvPr>
          <p:cNvPicPr>
            <a:picLocks noChangeAspect="1"/>
          </p:cNvPicPr>
          <p:nvPr>
            <p:custDataLst>
              <p:tags r:id="rId4"/>
            </p:custDataLst>
          </p:nvPr>
        </p:nvPicPr>
        <p:blipFill>
          <a:blip r:embed="rId15"/>
          <a:stretch>
            <a:fillRect/>
          </a:stretch>
        </p:blipFill>
        <p:spPr>
          <a:xfrm rot="20535986">
            <a:off x="-493997" y="3255132"/>
            <a:ext cx="3684617" cy="475675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Image 5">
            <a:extLst>
              <a:ext uri="{FF2B5EF4-FFF2-40B4-BE49-F238E27FC236}">
                <a16:creationId xmlns:a16="http://schemas.microsoft.com/office/drawing/2014/main" id="{29BAEF38-2DD7-4D6F-B0CB-141D10DCC6C1}"/>
              </a:ext>
            </a:extLst>
          </p:cNvPr>
          <p:cNvPicPr>
            <a:picLocks noChangeAspect="1"/>
          </p:cNvPicPr>
          <p:nvPr>
            <p:custDataLst>
              <p:tags r:id="rId5"/>
            </p:custDataLst>
          </p:nvPr>
        </p:nvPicPr>
        <p:blipFill>
          <a:blip r:embed="rId16"/>
          <a:stretch>
            <a:fillRect/>
          </a:stretch>
        </p:blipFill>
        <p:spPr>
          <a:xfrm rot="430797">
            <a:off x="2461779" y="5174844"/>
            <a:ext cx="3384012" cy="198878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Image 4">
            <a:extLst>
              <a:ext uri="{FF2B5EF4-FFF2-40B4-BE49-F238E27FC236}">
                <a16:creationId xmlns:a16="http://schemas.microsoft.com/office/drawing/2014/main" id="{22E80282-2BAC-429D-9527-B424F6D005C5}"/>
              </a:ext>
            </a:extLst>
          </p:cNvPr>
          <p:cNvPicPr>
            <a:picLocks noChangeAspect="1"/>
          </p:cNvPicPr>
          <p:nvPr>
            <p:custDataLst>
              <p:tags r:id="rId6"/>
            </p:custDataLst>
          </p:nvPr>
        </p:nvPicPr>
        <p:blipFill>
          <a:blip r:embed="rId17"/>
          <a:stretch>
            <a:fillRect/>
          </a:stretch>
        </p:blipFill>
        <p:spPr>
          <a:xfrm>
            <a:off x="5162336" y="0"/>
            <a:ext cx="7020962" cy="6858000"/>
          </a:xfrm>
          <a:prstGeom prst="rect">
            <a:avLst/>
          </a:prstGeom>
        </p:spPr>
      </p:pic>
      <p:sp>
        <p:nvSpPr>
          <p:cNvPr id="2" name="Titre 1">
            <a:extLst>
              <a:ext uri="{FF2B5EF4-FFF2-40B4-BE49-F238E27FC236}">
                <a16:creationId xmlns:a16="http://schemas.microsoft.com/office/drawing/2014/main" id="{05D9F0C6-74FF-4D31-8ED5-B79A092AF439}"/>
              </a:ext>
            </a:extLst>
          </p:cNvPr>
          <p:cNvSpPr>
            <a:spLocks noGrp="1"/>
          </p:cNvSpPr>
          <p:nvPr>
            <p:ph type="ctrTitle"/>
            <p:custDataLst>
              <p:tags r:id="rId7"/>
            </p:custDataLst>
          </p:nvPr>
        </p:nvSpPr>
        <p:spPr/>
        <p:txBody>
          <a:bodyPr/>
          <a:lstStyle/>
          <a:p>
            <a:r>
              <a:rPr lang="fr-CA" dirty="0"/>
              <a:t>Violence familiale</a:t>
            </a:r>
          </a:p>
        </p:txBody>
      </p:sp>
      <p:sp>
        <p:nvSpPr>
          <p:cNvPr id="3" name="Sous-titre 2">
            <a:extLst>
              <a:ext uri="{FF2B5EF4-FFF2-40B4-BE49-F238E27FC236}">
                <a16:creationId xmlns:a16="http://schemas.microsoft.com/office/drawing/2014/main" id="{49DB896A-3C8B-4CFA-AFD8-8BEE49F4880A}"/>
              </a:ext>
            </a:extLst>
          </p:cNvPr>
          <p:cNvSpPr>
            <a:spLocks noGrp="1"/>
          </p:cNvSpPr>
          <p:nvPr>
            <p:ph type="subTitle" idx="1"/>
            <p:custDataLst>
              <p:tags r:id="rId8"/>
            </p:custDataLst>
          </p:nvPr>
        </p:nvSpPr>
        <p:spPr/>
        <p:txBody>
          <a:bodyPr/>
          <a:lstStyle/>
          <a:p>
            <a:r>
              <a:rPr lang="fr-CA" dirty="0"/>
              <a:t>Lexique</a:t>
            </a:r>
          </a:p>
        </p:txBody>
      </p:sp>
      <p:pic>
        <p:nvPicPr>
          <p:cNvPr id="8" name="Image 7">
            <a:extLst>
              <a:ext uri="{FF2B5EF4-FFF2-40B4-BE49-F238E27FC236}">
                <a16:creationId xmlns:a16="http://schemas.microsoft.com/office/drawing/2014/main" id="{CDA46EB4-E699-4357-BFF7-75A91D1EF5B4}"/>
              </a:ext>
            </a:extLst>
          </p:cNvPr>
          <p:cNvPicPr>
            <a:picLocks noChangeAspect="1"/>
          </p:cNvPicPr>
          <p:nvPr>
            <p:custDataLst>
              <p:tags r:id="rId9"/>
            </p:custDataLst>
          </p:nvPr>
        </p:nvPicPr>
        <p:blipFill>
          <a:blip r:embed="rId18"/>
          <a:stretch>
            <a:fillRect/>
          </a:stretch>
        </p:blipFill>
        <p:spPr>
          <a:xfrm rot="662745">
            <a:off x="396673" y="1181162"/>
            <a:ext cx="3788528" cy="146848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3643356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7958FCB-C2E9-4904-A354-305D7224EC10}"/>
              </a:ext>
            </a:extLst>
          </p:cNvPr>
          <p:cNvSpPr>
            <a:spLocks noGrp="1"/>
          </p:cNvSpPr>
          <p:nvPr>
            <p:ph type="title"/>
            <p:custDataLst>
              <p:tags r:id="rId1"/>
            </p:custDataLst>
          </p:nvPr>
        </p:nvSpPr>
        <p:spPr/>
        <p:txBody>
          <a:bodyPr/>
          <a:lstStyle/>
          <a:p>
            <a:r>
              <a:rPr lang="fr-CA" dirty="0"/>
              <a:t>Plan de la présentation</a:t>
            </a:r>
          </a:p>
        </p:txBody>
      </p:sp>
      <p:sp>
        <p:nvSpPr>
          <p:cNvPr id="12" name="Espace réservé du contenu 11">
            <a:extLst>
              <a:ext uri="{FF2B5EF4-FFF2-40B4-BE49-F238E27FC236}">
                <a16:creationId xmlns:a16="http://schemas.microsoft.com/office/drawing/2014/main" id="{1A90A372-F10E-42CD-BC84-8906BBDBD604}"/>
              </a:ext>
            </a:extLst>
          </p:cNvPr>
          <p:cNvSpPr>
            <a:spLocks noGrp="1"/>
          </p:cNvSpPr>
          <p:nvPr>
            <p:ph idx="1"/>
            <p:custDataLst>
              <p:tags r:id="rId2"/>
            </p:custDataLst>
          </p:nvPr>
        </p:nvSpPr>
        <p:spPr>
          <a:xfrm>
            <a:off x="4133311" y="1825625"/>
            <a:ext cx="7818058" cy="4351338"/>
          </a:xfrm>
        </p:spPr>
        <p:txBody>
          <a:bodyPr anchor="ctr">
            <a:normAutofit/>
          </a:bodyPr>
          <a:lstStyle/>
          <a:p>
            <a:pPr marL="0" indent="0">
              <a:buNone/>
            </a:pPr>
            <a:r>
              <a:rPr lang="fr-CA" sz="2000" b="1" dirty="0">
                <a:solidFill>
                  <a:schemeClr val="accent1"/>
                </a:solidFill>
              </a:rPr>
              <a:t>Mise en contexte</a:t>
            </a:r>
          </a:p>
          <a:p>
            <a:pPr marL="800100" lvl="1" indent="-342900">
              <a:buFont typeface="+mj-lt"/>
              <a:buAutoNum type="arabicPeriod"/>
            </a:pPr>
            <a:r>
              <a:rPr lang="fr-CA" sz="1800" dirty="0"/>
              <a:t>Qu’est-ce que Jurisource.ca</a:t>
            </a:r>
          </a:p>
          <a:p>
            <a:pPr marL="0" indent="0">
              <a:buNone/>
            </a:pPr>
            <a:r>
              <a:rPr lang="fr-CA" sz="2000" b="1" dirty="0">
                <a:solidFill>
                  <a:schemeClr val="accent1"/>
                </a:solidFill>
              </a:rPr>
              <a:t>Phase d’exploration</a:t>
            </a:r>
          </a:p>
          <a:p>
            <a:pPr marL="800100" lvl="1" indent="-342900">
              <a:buFont typeface="+mj-lt"/>
              <a:buAutoNum type="arabicPeriod" startAt="2"/>
            </a:pPr>
            <a:r>
              <a:rPr lang="fr-CA" sz="1800" dirty="0"/>
              <a:t>Comment naviguer sur Jurisource.ca ? (Vidéo)</a:t>
            </a:r>
          </a:p>
          <a:p>
            <a:pPr marL="800100" lvl="1" indent="-342900">
              <a:buFont typeface="+mj-lt"/>
              <a:buAutoNum type="arabicPeriod" startAt="2"/>
            </a:pPr>
            <a:r>
              <a:rPr lang="fr-CA" sz="1800" dirty="0"/>
              <a:t>Modes de recherche et conseils pratiques</a:t>
            </a:r>
          </a:p>
          <a:p>
            <a:pPr marL="0" indent="0">
              <a:buNone/>
            </a:pPr>
            <a:r>
              <a:rPr lang="fr-CA" sz="2000" b="1" dirty="0">
                <a:solidFill>
                  <a:schemeClr val="accent1"/>
                </a:solidFill>
              </a:rPr>
              <a:t>Ressources utiles</a:t>
            </a:r>
          </a:p>
          <a:p>
            <a:pPr marL="800100" lvl="1" indent="-342900">
              <a:buFont typeface="+mj-lt"/>
              <a:buAutoNum type="arabicPeriod" startAt="4"/>
            </a:pPr>
            <a:r>
              <a:rPr lang="fr-CA" sz="1800" dirty="0"/>
              <a:t>Quelques exemples de ressources utiles pour les étudiants</a:t>
            </a:r>
          </a:p>
          <a:p>
            <a:pPr marL="0" indent="0">
              <a:buNone/>
            </a:pPr>
            <a:r>
              <a:rPr lang="fr-CA" sz="2000" b="1" dirty="0">
                <a:solidFill>
                  <a:schemeClr val="accent1"/>
                </a:solidFill>
              </a:rPr>
              <a:t>Conclusion</a:t>
            </a:r>
          </a:p>
          <a:p>
            <a:pPr marL="800100" lvl="1" indent="-342900">
              <a:buFont typeface="+mj-lt"/>
              <a:buAutoNum type="arabicPeriod" startAt="5"/>
            </a:pPr>
            <a:r>
              <a:rPr lang="fr-CA" sz="1800" dirty="0"/>
              <a:t>À ne pas oublier</a:t>
            </a:r>
          </a:p>
          <a:p>
            <a:pPr marL="800100" lvl="1" indent="-342900">
              <a:buFont typeface="+mj-lt"/>
              <a:buAutoNum type="arabicPeriod" startAt="5"/>
            </a:pPr>
            <a:r>
              <a:rPr lang="fr-CA" sz="1800" dirty="0"/>
              <a:t>Suivez Jurisource.ca</a:t>
            </a:r>
          </a:p>
        </p:txBody>
      </p:sp>
      <p:pic>
        <p:nvPicPr>
          <p:cNvPr id="13" name="Espace réservé du contenu 10">
            <a:extLst>
              <a:ext uri="{FF2B5EF4-FFF2-40B4-BE49-F238E27FC236}">
                <a16:creationId xmlns:a16="http://schemas.microsoft.com/office/drawing/2014/main" id="{0705FBDC-2791-4646-8DD3-64C6ADF1D1F2}"/>
              </a:ext>
            </a:extLst>
          </p:cNvPr>
          <p:cNvPicPr>
            <a:picLocks noChangeAspect="1"/>
          </p:cNvPicPr>
          <p:nvPr>
            <p:custDataLst>
              <p:tags r:id="rId3"/>
            </p:custDataLst>
          </p:nvPr>
        </p:nvPicPr>
        <p:blipFill rotWithShape="1">
          <a:blip r:embed="rId6"/>
          <a:srcRect r="50000"/>
          <a:stretch/>
        </p:blipFill>
        <p:spPr>
          <a:xfrm>
            <a:off x="363416" y="1825625"/>
            <a:ext cx="3626115" cy="4351338"/>
          </a:xfrm>
          <a:prstGeom prst="rect">
            <a:avLst/>
          </a:prstGeom>
        </p:spPr>
      </p:pic>
    </p:spTree>
    <p:extLst>
      <p:ext uri="{BB962C8B-B14F-4D97-AF65-F5344CB8AC3E}">
        <p14:creationId xmlns:p14="http://schemas.microsoft.com/office/powerpoint/2010/main" val="114525617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22E80282-2BAC-429D-9527-B424F6D005C5}"/>
              </a:ext>
            </a:extLst>
          </p:cNvPr>
          <p:cNvPicPr>
            <a:picLocks noChangeAspect="1"/>
          </p:cNvPicPr>
          <p:nvPr>
            <p:custDataLst>
              <p:tags r:id="rId1"/>
            </p:custDataLst>
          </p:nvPr>
        </p:nvPicPr>
        <p:blipFill>
          <a:blip r:embed="rId6"/>
          <a:stretch>
            <a:fillRect/>
          </a:stretch>
        </p:blipFill>
        <p:spPr>
          <a:xfrm>
            <a:off x="5162336" y="0"/>
            <a:ext cx="7020962" cy="6858000"/>
          </a:xfrm>
          <a:prstGeom prst="rect">
            <a:avLst/>
          </a:prstGeom>
        </p:spPr>
      </p:pic>
      <p:sp>
        <p:nvSpPr>
          <p:cNvPr id="2" name="Titre 1">
            <a:extLst>
              <a:ext uri="{FF2B5EF4-FFF2-40B4-BE49-F238E27FC236}">
                <a16:creationId xmlns:a16="http://schemas.microsoft.com/office/drawing/2014/main" id="{05D9F0C6-74FF-4D31-8ED5-B79A092AF439}"/>
              </a:ext>
            </a:extLst>
          </p:cNvPr>
          <p:cNvSpPr>
            <a:spLocks noGrp="1"/>
          </p:cNvSpPr>
          <p:nvPr>
            <p:ph type="ctrTitle"/>
            <p:custDataLst>
              <p:tags r:id="rId2"/>
            </p:custDataLst>
          </p:nvPr>
        </p:nvSpPr>
        <p:spPr/>
        <p:txBody>
          <a:bodyPr/>
          <a:lstStyle/>
          <a:p>
            <a:r>
              <a:rPr lang="fr-CA" dirty="0"/>
              <a:t>Droits linguistiques</a:t>
            </a:r>
          </a:p>
        </p:txBody>
      </p:sp>
      <p:sp>
        <p:nvSpPr>
          <p:cNvPr id="3" name="Sous-titre 2">
            <a:extLst>
              <a:ext uri="{FF2B5EF4-FFF2-40B4-BE49-F238E27FC236}">
                <a16:creationId xmlns:a16="http://schemas.microsoft.com/office/drawing/2014/main" id="{49DB896A-3C8B-4CFA-AFD8-8BEE49F4880A}"/>
              </a:ext>
            </a:extLst>
          </p:cNvPr>
          <p:cNvSpPr>
            <a:spLocks noGrp="1"/>
          </p:cNvSpPr>
          <p:nvPr>
            <p:ph type="subTitle" idx="1"/>
            <p:custDataLst>
              <p:tags r:id="rId3"/>
            </p:custDataLst>
          </p:nvPr>
        </p:nvSpPr>
        <p:spPr/>
        <p:txBody>
          <a:bodyPr/>
          <a:lstStyle/>
          <a:p>
            <a:r>
              <a:rPr lang="fr-CA" dirty="0"/>
              <a:t>Dossier thématique</a:t>
            </a:r>
          </a:p>
        </p:txBody>
      </p:sp>
      <p:pic>
        <p:nvPicPr>
          <p:cNvPr id="1026" name="Picture 2" descr="woman in dress holding sword figurine">
            <a:extLst>
              <a:ext uri="{FF2B5EF4-FFF2-40B4-BE49-F238E27FC236}">
                <a16:creationId xmlns:a16="http://schemas.microsoft.com/office/drawing/2014/main" id="{D94EDF79-3C7F-4447-9403-6D8B48713437}"/>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8480" r="21397"/>
          <a:stretch/>
        </p:blipFill>
        <p:spPr bwMode="auto">
          <a:xfrm>
            <a:off x="8702" y="0"/>
            <a:ext cx="5194448"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838041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010058C7-BD01-46AD-A5F4-A5FD304BA029}"/>
              </a:ext>
            </a:extLst>
          </p:cNvPr>
          <p:cNvPicPr>
            <a:picLocks noChangeAspect="1"/>
          </p:cNvPicPr>
          <p:nvPr/>
        </p:nvPicPr>
        <p:blipFill rotWithShape="1">
          <a:blip r:embed="rId3"/>
          <a:srcRect b="27329"/>
          <a:stretch/>
        </p:blipFill>
        <p:spPr>
          <a:xfrm>
            <a:off x="-45297" y="0"/>
            <a:ext cx="12269893" cy="4465674"/>
          </a:xfrm>
          <a:prstGeom prst="rect">
            <a:avLst/>
          </a:prstGeom>
        </p:spPr>
      </p:pic>
      <p:sp>
        <p:nvSpPr>
          <p:cNvPr id="2" name="Titre 1">
            <a:extLst>
              <a:ext uri="{FF2B5EF4-FFF2-40B4-BE49-F238E27FC236}">
                <a16:creationId xmlns:a16="http://schemas.microsoft.com/office/drawing/2014/main" id="{B850F8C2-A070-4CE3-BEE6-65073CBBAA65}"/>
              </a:ext>
            </a:extLst>
          </p:cNvPr>
          <p:cNvSpPr>
            <a:spLocks noGrp="1"/>
          </p:cNvSpPr>
          <p:nvPr>
            <p:ph type="title"/>
          </p:nvPr>
        </p:nvSpPr>
        <p:spPr/>
        <p:txBody>
          <a:bodyPr/>
          <a:lstStyle/>
          <a:p>
            <a:r>
              <a:rPr lang="fr-CA" dirty="0"/>
              <a:t>Aperçu</a:t>
            </a:r>
            <a:endParaRPr lang="en-CA" dirty="0"/>
          </a:p>
        </p:txBody>
      </p:sp>
      <p:sp>
        <p:nvSpPr>
          <p:cNvPr id="3" name="Espace réservé du texte 2">
            <a:extLst>
              <a:ext uri="{FF2B5EF4-FFF2-40B4-BE49-F238E27FC236}">
                <a16:creationId xmlns:a16="http://schemas.microsoft.com/office/drawing/2014/main" id="{49BAA708-8850-4199-BE6A-33FC61BD3F3C}"/>
              </a:ext>
            </a:extLst>
          </p:cNvPr>
          <p:cNvSpPr>
            <a:spLocks noGrp="1"/>
          </p:cNvSpPr>
          <p:nvPr>
            <p:ph type="body" idx="1"/>
          </p:nvPr>
        </p:nvSpPr>
        <p:spPr/>
        <p:txBody>
          <a:bodyPr/>
          <a:lstStyle/>
          <a:p>
            <a:r>
              <a:rPr lang="fr-CA" dirty="0"/>
              <a:t>Voici un bref aperçu du contenu que vous retrouverez dans notre dossier thématique sur les droits linguistiques.</a:t>
            </a:r>
            <a:endParaRPr lang="en-CA" dirty="0"/>
          </a:p>
          <a:p>
            <a:endParaRPr lang="en-CA" dirty="0"/>
          </a:p>
        </p:txBody>
      </p:sp>
    </p:spTree>
    <p:extLst>
      <p:ext uri="{BB962C8B-B14F-4D97-AF65-F5344CB8AC3E}">
        <p14:creationId xmlns:p14="http://schemas.microsoft.com/office/powerpoint/2010/main" val="280831638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 12">
            <a:extLst>
              <a:ext uri="{FF2B5EF4-FFF2-40B4-BE49-F238E27FC236}">
                <a16:creationId xmlns:a16="http://schemas.microsoft.com/office/drawing/2014/main" id="{6732A89C-CFC9-490F-B5B1-D4AA92991CD5}"/>
              </a:ext>
            </a:extLst>
          </p:cNvPr>
          <p:cNvPicPr>
            <a:picLocks noChangeAspect="1"/>
          </p:cNvPicPr>
          <p:nvPr/>
        </p:nvPicPr>
        <p:blipFill>
          <a:blip r:embed="rId6"/>
          <a:stretch>
            <a:fillRect/>
          </a:stretch>
        </p:blipFill>
        <p:spPr>
          <a:xfrm rot="20637220">
            <a:off x="-638576" y="1482802"/>
            <a:ext cx="6508329" cy="4932628"/>
          </a:xfrm>
          <a:prstGeom prst="rect">
            <a:avLst/>
          </a:prstGeom>
        </p:spPr>
      </p:pic>
      <p:pic>
        <p:nvPicPr>
          <p:cNvPr id="5" name="Image 4">
            <a:extLst>
              <a:ext uri="{FF2B5EF4-FFF2-40B4-BE49-F238E27FC236}">
                <a16:creationId xmlns:a16="http://schemas.microsoft.com/office/drawing/2014/main" id="{22E80282-2BAC-429D-9527-B424F6D005C5}"/>
              </a:ext>
            </a:extLst>
          </p:cNvPr>
          <p:cNvPicPr>
            <a:picLocks noChangeAspect="1"/>
          </p:cNvPicPr>
          <p:nvPr>
            <p:custDataLst>
              <p:tags r:id="rId1"/>
            </p:custDataLst>
          </p:nvPr>
        </p:nvPicPr>
        <p:blipFill>
          <a:blip r:embed="rId7"/>
          <a:stretch>
            <a:fillRect/>
          </a:stretch>
        </p:blipFill>
        <p:spPr>
          <a:xfrm>
            <a:off x="5162336" y="0"/>
            <a:ext cx="7020962" cy="6858000"/>
          </a:xfrm>
          <a:prstGeom prst="rect">
            <a:avLst/>
          </a:prstGeom>
        </p:spPr>
      </p:pic>
      <p:sp>
        <p:nvSpPr>
          <p:cNvPr id="2" name="Titre 1">
            <a:extLst>
              <a:ext uri="{FF2B5EF4-FFF2-40B4-BE49-F238E27FC236}">
                <a16:creationId xmlns:a16="http://schemas.microsoft.com/office/drawing/2014/main" id="{05D9F0C6-74FF-4D31-8ED5-B79A092AF439}"/>
              </a:ext>
            </a:extLst>
          </p:cNvPr>
          <p:cNvSpPr>
            <a:spLocks noGrp="1"/>
          </p:cNvSpPr>
          <p:nvPr>
            <p:ph type="ctrTitle"/>
            <p:custDataLst>
              <p:tags r:id="rId2"/>
            </p:custDataLst>
          </p:nvPr>
        </p:nvSpPr>
        <p:spPr/>
        <p:txBody>
          <a:bodyPr/>
          <a:lstStyle/>
          <a:p>
            <a:r>
              <a:rPr lang="fr-CA" dirty="0"/>
              <a:t>Le bilinguisme et les jugements</a:t>
            </a:r>
          </a:p>
        </p:txBody>
      </p:sp>
      <p:sp>
        <p:nvSpPr>
          <p:cNvPr id="3" name="Sous-titre 2">
            <a:extLst>
              <a:ext uri="{FF2B5EF4-FFF2-40B4-BE49-F238E27FC236}">
                <a16:creationId xmlns:a16="http://schemas.microsoft.com/office/drawing/2014/main" id="{49DB896A-3C8B-4CFA-AFD8-8BEE49F4880A}"/>
              </a:ext>
            </a:extLst>
          </p:cNvPr>
          <p:cNvSpPr>
            <a:spLocks noGrp="1"/>
          </p:cNvSpPr>
          <p:nvPr>
            <p:ph type="subTitle" idx="1"/>
            <p:custDataLst>
              <p:tags r:id="rId3"/>
            </p:custDataLst>
          </p:nvPr>
        </p:nvSpPr>
        <p:spPr/>
        <p:txBody>
          <a:bodyPr/>
          <a:lstStyle/>
          <a:p>
            <a:r>
              <a:rPr lang="fr-CA" dirty="0"/>
              <a:t>Document de référence</a:t>
            </a:r>
          </a:p>
        </p:txBody>
      </p:sp>
    </p:spTree>
    <p:extLst>
      <p:ext uri="{BB962C8B-B14F-4D97-AF65-F5344CB8AC3E}">
        <p14:creationId xmlns:p14="http://schemas.microsoft.com/office/powerpoint/2010/main" val="319929929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37A251D3-606B-4565-B340-28F3CB01A8EE}"/>
              </a:ext>
            </a:extLst>
          </p:cNvPr>
          <p:cNvPicPr>
            <a:picLocks noChangeAspect="1"/>
          </p:cNvPicPr>
          <p:nvPr>
            <p:custDataLst>
              <p:tags r:id="rId1"/>
            </p:custDataLst>
          </p:nvPr>
        </p:nvPicPr>
        <p:blipFill>
          <a:blip r:embed="rId9"/>
          <a:stretch>
            <a:fillRect/>
          </a:stretch>
        </p:blipFill>
        <p:spPr>
          <a:xfrm rot="21025411">
            <a:off x="-207267" y="-463323"/>
            <a:ext cx="5681620" cy="45747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Image 5">
            <a:extLst>
              <a:ext uri="{FF2B5EF4-FFF2-40B4-BE49-F238E27FC236}">
                <a16:creationId xmlns:a16="http://schemas.microsoft.com/office/drawing/2014/main" id="{CF1C7A8D-7618-4EBE-82DE-5F247C3821C1}"/>
              </a:ext>
            </a:extLst>
          </p:cNvPr>
          <p:cNvPicPr>
            <a:picLocks noChangeAspect="1"/>
          </p:cNvPicPr>
          <p:nvPr>
            <p:custDataLst>
              <p:tags r:id="rId2"/>
            </p:custDataLst>
          </p:nvPr>
        </p:nvPicPr>
        <p:blipFill>
          <a:blip r:embed="rId10"/>
          <a:stretch>
            <a:fillRect/>
          </a:stretch>
        </p:blipFill>
        <p:spPr>
          <a:xfrm rot="21155676">
            <a:off x="-245687" y="2429651"/>
            <a:ext cx="4543135" cy="498837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Image 3">
            <a:extLst>
              <a:ext uri="{FF2B5EF4-FFF2-40B4-BE49-F238E27FC236}">
                <a16:creationId xmlns:a16="http://schemas.microsoft.com/office/drawing/2014/main" id="{25FDDC2C-ACEF-4E51-A693-24E70F438CE5}"/>
              </a:ext>
            </a:extLst>
          </p:cNvPr>
          <p:cNvPicPr>
            <a:picLocks noChangeAspect="1"/>
          </p:cNvPicPr>
          <p:nvPr>
            <p:custDataLst>
              <p:tags r:id="rId3"/>
            </p:custDataLst>
          </p:nvPr>
        </p:nvPicPr>
        <p:blipFill>
          <a:blip r:embed="rId11"/>
          <a:stretch>
            <a:fillRect/>
          </a:stretch>
        </p:blipFill>
        <p:spPr>
          <a:xfrm rot="519861">
            <a:off x="2171173" y="2234167"/>
            <a:ext cx="4214380" cy="545618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Image 4">
            <a:extLst>
              <a:ext uri="{FF2B5EF4-FFF2-40B4-BE49-F238E27FC236}">
                <a16:creationId xmlns:a16="http://schemas.microsoft.com/office/drawing/2014/main" id="{22E80282-2BAC-429D-9527-B424F6D005C5}"/>
              </a:ext>
            </a:extLst>
          </p:cNvPr>
          <p:cNvPicPr>
            <a:picLocks noChangeAspect="1"/>
          </p:cNvPicPr>
          <p:nvPr>
            <p:custDataLst>
              <p:tags r:id="rId4"/>
            </p:custDataLst>
          </p:nvPr>
        </p:nvPicPr>
        <p:blipFill>
          <a:blip r:embed="rId12"/>
          <a:stretch>
            <a:fillRect/>
          </a:stretch>
        </p:blipFill>
        <p:spPr>
          <a:xfrm>
            <a:off x="5162336" y="0"/>
            <a:ext cx="7020962" cy="6858000"/>
          </a:xfrm>
          <a:prstGeom prst="rect">
            <a:avLst/>
          </a:prstGeom>
        </p:spPr>
      </p:pic>
      <p:sp>
        <p:nvSpPr>
          <p:cNvPr id="2" name="Titre 1">
            <a:extLst>
              <a:ext uri="{FF2B5EF4-FFF2-40B4-BE49-F238E27FC236}">
                <a16:creationId xmlns:a16="http://schemas.microsoft.com/office/drawing/2014/main" id="{05D9F0C6-74FF-4D31-8ED5-B79A092AF439}"/>
              </a:ext>
            </a:extLst>
          </p:cNvPr>
          <p:cNvSpPr>
            <a:spLocks noGrp="1"/>
          </p:cNvSpPr>
          <p:nvPr>
            <p:ph type="ctrTitle"/>
            <p:custDataLst>
              <p:tags r:id="rId5"/>
            </p:custDataLst>
          </p:nvPr>
        </p:nvSpPr>
        <p:spPr/>
        <p:txBody>
          <a:bodyPr>
            <a:normAutofit/>
          </a:bodyPr>
          <a:lstStyle/>
          <a:p>
            <a:r>
              <a:rPr lang="fr-CA" dirty="0"/>
              <a:t>Renvoi sur les droits linguistiques au Manitoba</a:t>
            </a:r>
          </a:p>
        </p:txBody>
      </p:sp>
      <p:sp>
        <p:nvSpPr>
          <p:cNvPr id="3" name="Sous-titre 2">
            <a:extLst>
              <a:ext uri="{FF2B5EF4-FFF2-40B4-BE49-F238E27FC236}">
                <a16:creationId xmlns:a16="http://schemas.microsoft.com/office/drawing/2014/main" id="{49DB896A-3C8B-4CFA-AFD8-8BEE49F4880A}"/>
              </a:ext>
            </a:extLst>
          </p:cNvPr>
          <p:cNvSpPr>
            <a:spLocks noGrp="1"/>
          </p:cNvSpPr>
          <p:nvPr>
            <p:ph type="subTitle" idx="1"/>
            <p:custDataLst>
              <p:tags r:id="rId6"/>
            </p:custDataLst>
          </p:nvPr>
        </p:nvSpPr>
        <p:spPr/>
        <p:txBody>
          <a:bodyPr/>
          <a:lstStyle/>
          <a:p>
            <a:r>
              <a:rPr lang="fr-CA" dirty="0"/>
              <a:t>Résumé de jurisprudence</a:t>
            </a:r>
          </a:p>
        </p:txBody>
      </p:sp>
    </p:spTree>
    <p:extLst>
      <p:ext uri="{BB962C8B-B14F-4D97-AF65-F5344CB8AC3E}">
        <p14:creationId xmlns:p14="http://schemas.microsoft.com/office/powerpoint/2010/main" val="355308797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05086C84-9490-4B41-8FCD-83968EA469AD}"/>
              </a:ext>
            </a:extLst>
          </p:cNvPr>
          <p:cNvSpPr>
            <a:spLocks noGrp="1"/>
          </p:cNvSpPr>
          <p:nvPr>
            <p:ph type="ctrTitle"/>
          </p:nvPr>
        </p:nvSpPr>
        <p:spPr/>
        <p:txBody>
          <a:bodyPr>
            <a:normAutofit fontScale="90000"/>
          </a:bodyPr>
          <a:lstStyle/>
          <a:p>
            <a:r>
              <a:rPr lang="fr-CA" dirty="0"/>
              <a:t>Conseil scolaire de la Colombie-Britannique c </a:t>
            </a:r>
            <a:r>
              <a:rPr lang="fr-CA" dirty="0" err="1"/>
              <a:t>Colombie-britannique</a:t>
            </a:r>
            <a:r>
              <a:rPr lang="fr-CA" dirty="0"/>
              <a:t>, 2020 </a:t>
            </a:r>
            <a:r>
              <a:rPr lang="fr-CA" dirty="0" err="1"/>
              <a:t>csc</a:t>
            </a:r>
            <a:r>
              <a:rPr lang="fr-CA" dirty="0"/>
              <a:t> 13 (Résumé)</a:t>
            </a:r>
            <a:endParaRPr lang="en-CA" dirty="0"/>
          </a:p>
        </p:txBody>
      </p:sp>
      <p:sp>
        <p:nvSpPr>
          <p:cNvPr id="4" name="Sous-titre 3">
            <a:extLst>
              <a:ext uri="{FF2B5EF4-FFF2-40B4-BE49-F238E27FC236}">
                <a16:creationId xmlns:a16="http://schemas.microsoft.com/office/drawing/2014/main" id="{B212DFDF-7439-4010-A38D-C812EFAD987D}"/>
              </a:ext>
            </a:extLst>
          </p:cNvPr>
          <p:cNvSpPr>
            <a:spLocks noGrp="1"/>
          </p:cNvSpPr>
          <p:nvPr>
            <p:ph type="subTitle" idx="1"/>
          </p:nvPr>
        </p:nvSpPr>
        <p:spPr/>
        <p:txBody>
          <a:bodyPr/>
          <a:lstStyle/>
          <a:p>
            <a:r>
              <a:rPr lang="fr-CA" dirty="0"/>
              <a:t>Résumé de jurisprudence</a:t>
            </a:r>
            <a:endParaRPr lang="en-CA" dirty="0"/>
          </a:p>
        </p:txBody>
      </p:sp>
      <p:pic>
        <p:nvPicPr>
          <p:cNvPr id="8" name="Image 7">
            <a:extLst>
              <a:ext uri="{FF2B5EF4-FFF2-40B4-BE49-F238E27FC236}">
                <a16:creationId xmlns:a16="http://schemas.microsoft.com/office/drawing/2014/main" id="{5556ED44-629E-476C-8B2A-88C1E357585D}"/>
              </a:ext>
            </a:extLst>
          </p:cNvPr>
          <p:cNvPicPr>
            <a:picLocks noChangeAspect="1"/>
          </p:cNvPicPr>
          <p:nvPr/>
        </p:nvPicPr>
        <p:blipFill rotWithShape="1">
          <a:blip r:embed="rId3"/>
          <a:srcRect l="4150" r="42826"/>
          <a:stretch/>
        </p:blipFill>
        <p:spPr>
          <a:xfrm>
            <a:off x="0" y="0"/>
            <a:ext cx="5146159" cy="6858000"/>
          </a:xfrm>
          <a:prstGeom prst="rect">
            <a:avLst/>
          </a:prstGeom>
        </p:spPr>
      </p:pic>
    </p:spTree>
    <p:extLst>
      <p:ext uri="{BB962C8B-B14F-4D97-AF65-F5344CB8AC3E}">
        <p14:creationId xmlns:p14="http://schemas.microsoft.com/office/powerpoint/2010/main" val="252941346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764DE243-1193-46D5-8033-91C3F272DE9D}"/>
              </a:ext>
            </a:extLst>
          </p:cNvPr>
          <p:cNvPicPr>
            <a:picLocks noChangeAspect="1"/>
          </p:cNvPicPr>
          <p:nvPr>
            <p:custDataLst>
              <p:tags r:id="rId1"/>
            </p:custDataLst>
          </p:nvPr>
        </p:nvPicPr>
        <p:blipFill>
          <a:blip r:embed="rId12"/>
          <a:stretch>
            <a:fillRect/>
          </a:stretch>
        </p:blipFill>
        <p:spPr>
          <a:xfrm rot="642645">
            <a:off x="-547209" y="4267904"/>
            <a:ext cx="4146640" cy="346755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Image 6">
            <a:extLst>
              <a:ext uri="{FF2B5EF4-FFF2-40B4-BE49-F238E27FC236}">
                <a16:creationId xmlns:a16="http://schemas.microsoft.com/office/drawing/2014/main" id="{743D3DC5-BAF3-43C6-AEC9-517682632F46}"/>
              </a:ext>
            </a:extLst>
          </p:cNvPr>
          <p:cNvPicPr>
            <a:picLocks noChangeAspect="1"/>
          </p:cNvPicPr>
          <p:nvPr>
            <p:custDataLst>
              <p:tags r:id="rId2"/>
            </p:custDataLst>
          </p:nvPr>
        </p:nvPicPr>
        <p:blipFill>
          <a:blip r:embed="rId13"/>
          <a:stretch>
            <a:fillRect/>
          </a:stretch>
        </p:blipFill>
        <p:spPr>
          <a:xfrm rot="20619919">
            <a:off x="2945152" y="3342020"/>
            <a:ext cx="3734615" cy="39990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Image 7">
            <a:extLst>
              <a:ext uri="{FF2B5EF4-FFF2-40B4-BE49-F238E27FC236}">
                <a16:creationId xmlns:a16="http://schemas.microsoft.com/office/drawing/2014/main" id="{AFB95503-E246-4062-A230-1FB16940CD5E}"/>
              </a:ext>
            </a:extLst>
          </p:cNvPr>
          <p:cNvPicPr>
            <a:picLocks noChangeAspect="1"/>
          </p:cNvPicPr>
          <p:nvPr>
            <p:custDataLst>
              <p:tags r:id="rId3"/>
            </p:custDataLst>
          </p:nvPr>
        </p:nvPicPr>
        <p:blipFill>
          <a:blip r:embed="rId14"/>
          <a:stretch>
            <a:fillRect/>
          </a:stretch>
        </p:blipFill>
        <p:spPr>
          <a:xfrm rot="20938601">
            <a:off x="-196629" y="-626773"/>
            <a:ext cx="3801634" cy="347763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Image 8">
            <a:extLst>
              <a:ext uri="{FF2B5EF4-FFF2-40B4-BE49-F238E27FC236}">
                <a16:creationId xmlns:a16="http://schemas.microsoft.com/office/drawing/2014/main" id="{134EE8A4-491C-4298-B218-7C02B4952006}"/>
              </a:ext>
            </a:extLst>
          </p:cNvPr>
          <p:cNvPicPr>
            <a:picLocks noChangeAspect="1"/>
          </p:cNvPicPr>
          <p:nvPr>
            <p:custDataLst>
              <p:tags r:id="rId4"/>
            </p:custDataLst>
          </p:nvPr>
        </p:nvPicPr>
        <p:blipFill>
          <a:blip r:embed="rId15"/>
          <a:stretch>
            <a:fillRect/>
          </a:stretch>
        </p:blipFill>
        <p:spPr>
          <a:xfrm rot="21038665">
            <a:off x="-59413" y="2208586"/>
            <a:ext cx="3795044" cy="236244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Image 5">
            <a:extLst>
              <a:ext uri="{FF2B5EF4-FFF2-40B4-BE49-F238E27FC236}">
                <a16:creationId xmlns:a16="http://schemas.microsoft.com/office/drawing/2014/main" id="{D742F45E-500D-4C66-8367-98E0F8C388F9}"/>
              </a:ext>
            </a:extLst>
          </p:cNvPr>
          <p:cNvPicPr>
            <a:picLocks noChangeAspect="1"/>
          </p:cNvPicPr>
          <p:nvPr>
            <p:custDataLst>
              <p:tags r:id="rId5"/>
            </p:custDataLst>
          </p:nvPr>
        </p:nvPicPr>
        <p:blipFill>
          <a:blip r:embed="rId16"/>
          <a:stretch>
            <a:fillRect/>
          </a:stretch>
        </p:blipFill>
        <p:spPr>
          <a:xfrm rot="708904">
            <a:off x="2651348" y="-128464"/>
            <a:ext cx="4101417" cy="436321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Image 4">
            <a:extLst>
              <a:ext uri="{FF2B5EF4-FFF2-40B4-BE49-F238E27FC236}">
                <a16:creationId xmlns:a16="http://schemas.microsoft.com/office/drawing/2014/main" id="{22E80282-2BAC-429D-9527-B424F6D005C5}"/>
              </a:ext>
            </a:extLst>
          </p:cNvPr>
          <p:cNvPicPr>
            <a:picLocks noChangeAspect="1"/>
          </p:cNvPicPr>
          <p:nvPr>
            <p:custDataLst>
              <p:tags r:id="rId6"/>
            </p:custDataLst>
          </p:nvPr>
        </p:nvPicPr>
        <p:blipFill>
          <a:blip r:embed="rId17"/>
          <a:stretch>
            <a:fillRect/>
          </a:stretch>
        </p:blipFill>
        <p:spPr>
          <a:xfrm>
            <a:off x="5162336" y="0"/>
            <a:ext cx="7020962" cy="6858000"/>
          </a:xfrm>
          <a:prstGeom prst="rect">
            <a:avLst/>
          </a:prstGeom>
        </p:spPr>
      </p:pic>
      <p:sp>
        <p:nvSpPr>
          <p:cNvPr id="2" name="Titre 1">
            <a:extLst>
              <a:ext uri="{FF2B5EF4-FFF2-40B4-BE49-F238E27FC236}">
                <a16:creationId xmlns:a16="http://schemas.microsoft.com/office/drawing/2014/main" id="{05D9F0C6-74FF-4D31-8ED5-B79A092AF439}"/>
              </a:ext>
            </a:extLst>
          </p:cNvPr>
          <p:cNvSpPr>
            <a:spLocks noGrp="1"/>
          </p:cNvSpPr>
          <p:nvPr>
            <p:ph type="ctrTitle"/>
            <p:custDataLst>
              <p:tags r:id="rId7"/>
            </p:custDataLst>
          </p:nvPr>
        </p:nvSpPr>
        <p:spPr/>
        <p:txBody>
          <a:bodyPr/>
          <a:lstStyle/>
          <a:p>
            <a:r>
              <a:rPr lang="fr-CA" dirty="0" err="1"/>
              <a:t>Charterpedia</a:t>
            </a:r>
            <a:r>
              <a:rPr lang="fr-CA" dirty="0"/>
              <a:t> : Article 23 - Droits à l’instruction dans la langue de la minorité</a:t>
            </a:r>
          </a:p>
        </p:txBody>
      </p:sp>
      <p:sp>
        <p:nvSpPr>
          <p:cNvPr id="3" name="Sous-titre 2">
            <a:extLst>
              <a:ext uri="{FF2B5EF4-FFF2-40B4-BE49-F238E27FC236}">
                <a16:creationId xmlns:a16="http://schemas.microsoft.com/office/drawing/2014/main" id="{49DB896A-3C8B-4CFA-AFD8-8BEE49F4880A}"/>
              </a:ext>
            </a:extLst>
          </p:cNvPr>
          <p:cNvSpPr>
            <a:spLocks noGrp="1"/>
          </p:cNvSpPr>
          <p:nvPr>
            <p:ph type="subTitle" idx="1"/>
            <p:custDataLst>
              <p:tags r:id="rId8"/>
            </p:custDataLst>
          </p:nvPr>
        </p:nvSpPr>
        <p:spPr/>
        <p:txBody>
          <a:bodyPr/>
          <a:lstStyle/>
          <a:p>
            <a:r>
              <a:rPr lang="fr-CA" dirty="0"/>
              <a:t>Document de référence</a:t>
            </a:r>
          </a:p>
        </p:txBody>
      </p:sp>
      <p:pic>
        <p:nvPicPr>
          <p:cNvPr id="4" name="Image 3">
            <a:extLst>
              <a:ext uri="{FF2B5EF4-FFF2-40B4-BE49-F238E27FC236}">
                <a16:creationId xmlns:a16="http://schemas.microsoft.com/office/drawing/2014/main" id="{05E7054E-1E53-4259-8D83-B8CE0FC1285D}"/>
              </a:ext>
            </a:extLst>
          </p:cNvPr>
          <p:cNvPicPr>
            <a:picLocks noChangeAspect="1"/>
          </p:cNvPicPr>
          <p:nvPr>
            <p:custDataLst>
              <p:tags r:id="rId9"/>
            </p:custDataLst>
          </p:nvPr>
        </p:nvPicPr>
        <p:blipFill>
          <a:blip r:embed="rId18"/>
          <a:stretch>
            <a:fillRect/>
          </a:stretch>
        </p:blipFill>
        <p:spPr>
          <a:xfrm>
            <a:off x="906500" y="1883441"/>
            <a:ext cx="3790041" cy="319611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06006845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D8F1B2C5-7F1C-4A0B-BBCE-9F2A5B1C67F4}"/>
              </a:ext>
            </a:extLst>
          </p:cNvPr>
          <p:cNvPicPr>
            <a:picLocks noChangeAspect="1"/>
          </p:cNvPicPr>
          <p:nvPr>
            <p:custDataLst>
              <p:tags r:id="rId1"/>
            </p:custDataLst>
          </p:nvPr>
        </p:nvPicPr>
        <p:blipFill>
          <a:blip r:embed="rId12"/>
          <a:stretch>
            <a:fillRect/>
          </a:stretch>
        </p:blipFill>
        <p:spPr>
          <a:xfrm rot="21044484">
            <a:off x="-55275" y="-897474"/>
            <a:ext cx="5804767" cy="38940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Image 6">
            <a:extLst>
              <a:ext uri="{FF2B5EF4-FFF2-40B4-BE49-F238E27FC236}">
                <a16:creationId xmlns:a16="http://schemas.microsoft.com/office/drawing/2014/main" id="{E3C1A695-EB78-44A4-8820-600F5B6505C3}"/>
              </a:ext>
            </a:extLst>
          </p:cNvPr>
          <p:cNvPicPr>
            <a:picLocks noChangeAspect="1"/>
          </p:cNvPicPr>
          <p:nvPr>
            <p:custDataLst>
              <p:tags r:id="rId2"/>
            </p:custDataLst>
          </p:nvPr>
        </p:nvPicPr>
        <p:blipFill>
          <a:blip r:embed="rId13"/>
          <a:stretch>
            <a:fillRect/>
          </a:stretch>
        </p:blipFill>
        <p:spPr>
          <a:xfrm rot="240946">
            <a:off x="-473379" y="2229400"/>
            <a:ext cx="2462472" cy="482346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Image 8">
            <a:extLst>
              <a:ext uri="{FF2B5EF4-FFF2-40B4-BE49-F238E27FC236}">
                <a16:creationId xmlns:a16="http://schemas.microsoft.com/office/drawing/2014/main" id="{75B7FF00-E3FA-46B3-9C0B-9E7144D146A1}"/>
              </a:ext>
            </a:extLst>
          </p:cNvPr>
          <p:cNvPicPr>
            <a:picLocks noChangeAspect="1"/>
          </p:cNvPicPr>
          <p:nvPr>
            <p:custDataLst>
              <p:tags r:id="rId3"/>
            </p:custDataLst>
          </p:nvPr>
        </p:nvPicPr>
        <p:blipFill>
          <a:blip r:embed="rId14"/>
          <a:stretch>
            <a:fillRect/>
          </a:stretch>
        </p:blipFill>
        <p:spPr>
          <a:xfrm rot="21167364">
            <a:off x="504198" y="1128398"/>
            <a:ext cx="7546181" cy="106492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Image 5">
            <a:extLst>
              <a:ext uri="{FF2B5EF4-FFF2-40B4-BE49-F238E27FC236}">
                <a16:creationId xmlns:a16="http://schemas.microsoft.com/office/drawing/2014/main" id="{9BF4A65F-8649-4B0F-90A7-76410C4BC440}"/>
              </a:ext>
            </a:extLst>
          </p:cNvPr>
          <p:cNvPicPr>
            <a:picLocks noChangeAspect="1"/>
          </p:cNvPicPr>
          <p:nvPr>
            <p:custDataLst>
              <p:tags r:id="rId4"/>
            </p:custDataLst>
          </p:nvPr>
        </p:nvPicPr>
        <p:blipFill>
          <a:blip r:embed="rId15"/>
          <a:stretch>
            <a:fillRect/>
          </a:stretch>
        </p:blipFill>
        <p:spPr>
          <a:xfrm rot="20983465">
            <a:off x="1460044" y="2128416"/>
            <a:ext cx="5634486" cy="238661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Image 7">
            <a:extLst>
              <a:ext uri="{FF2B5EF4-FFF2-40B4-BE49-F238E27FC236}">
                <a16:creationId xmlns:a16="http://schemas.microsoft.com/office/drawing/2014/main" id="{7CE329E0-08F4-4275-8BFD-D3D37483047D}"/>
              </a:ext>
            </a:extLst>
          </p:cNvPr>
          <p:cNvPicPr>
            <a:picLocks noChangeAspect="1"/>
          </p:cNvPicPr>
          <p:nvPr>
            <p:custDataLst>
              <p:tags r:id="rId5"/>
            </p:custDataLst>
          </p:nvPr>
        </p:nvPicPr>
        <p:blipFill>
          <a:blip r:embed="rId16"/>
          <a:stretch>
            <a:fillRect/>
          </a:stretch>
        </p:blipFill>
        <p:spPr>
          <a:xfrm rot="1217950">
            <a:off x="1016038" y="5733113"/>
            <a:ext cx="7737499" cy="20806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Image 9">
            <a:extLst>
              <a:ext uri="{FF2B5EF4-FFF2-40B4-BE49-F238E27FC236}">
                <a16:creationId xmlns:a16="http://schemas.microsoft.com/office/drawing/2014/main" id="{051226D8-8203-4B68-934E-4999373ACAFD}"/>
              </a:ext>
            </a:extLst>
          </p:cNvPr>
          <p:cNvPicPr>
            <a:picLocks noChangeAspect="1"/>
          </p:cNvPicPr>
          <p:nvPr>
            <p:custDataLst>
              <p:tags r:id="rId6"/>
            </p:custDataLst>
          </p:nvPr>
        </p:nvPicPr>
        <p:blipFill>
          <a:blip r:embed="rId17"/>
          <a:stretch>
            <a:fillRect/>
          </a:stretch>
        </p:blipFill>
        <p:spPr>
          <a:xfrm rot="20973225">
            <a:off x="2982088" y="2661713"/>
            <a:ext cx="2747940" cy="381719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Image 4">
            <a:extLst>
              <a:ext uri="{FF2B5EF4-FFF2-40B4-BE49-F238E27FC236}">
                <a16:creationId xmlns:a16="http://schemas.microsoft.com/office/drawing/2014/main" id="{22E80282-2BAC-429D-9527-B424F6D005C5}"/>
              </a:ext>
            </a:extLst>
          </p:cNvPr>
          <p:cNvPicPr>
            <a:picLocks noChangeAspect="1"/>
          </p:cNvPicPr>
          <p:nvPr>
            <p:custDataLst>
              <p:tags r:id="rId7"/>
            </p:custDataLst>
          </p:nvPr>
        </p:nvPicPr>
        <p:blipFill>
          <a:blip r:embed="rId18"/>
          <a:stretch>
            <a:fillRect/>
          </a:stretch>
        </p:blipFill>
        <p:spPr>
          <a:xfrm>
            <a:off x="5162336" y="0"/>
            <a:ext cx="7020962" cy="6858000"/>
          </a:xfrm>
          <a:prstGeom prst="rect">
            <a:avLst/>
          </a:prstGeom>
        </p:spPr>
      </p:pic>
      <p:sp>
        <p:nvSpPr>
          <p:cNvPr id="2" name="Titre 1">
            <a:extLst>
              <a:ext uri="{FF2B5EF4-FFF2-40B4-BE49-F238E27FC236}">
                <a16:creationId xmlns:a16="http://schemas.microsoft.com/office/drawing/2014/main" id="{05D9F0C6-74FF-4D31-8ED5-B79A092AF439}"/>
              </a:ext>
            </a:extLst>
          </p:cNvPr>
          <p:cNvSpPr>
            <a:spLocks noGrp="1"/>
          </p:cNvSpPr>
          <p:nvPr>
            <p:ph type="ctrTitle"/>
            <p:custDataLst>
              <p:tags r:id="rId8"/>
            </p:custDataLst>
          </p:nvPr>
        </p:nvSpPr>
        <p:spPr/>
        <p:txBody>
          <a:bodyPr/>
          <a:lstStyle/>
          <a:p>
            <a:r>
              <a:rPr lang="fr-CA" dirty="0"/>
              <a:t>Droit administratif</a:t>
            </a:r>
          </a:p>
        </p:txBody>
      </p:sp>
      <p:sp>
        <p:nvSpPr>
          <p:cNvPr id="3" name="Sous-titre 2">
            <a:extLst>
              <a:ext uri="{FF2B5EF4-FFF2-40B4-BE49-F238E27FC236}">
                <a16:creationId xmlns:a16="http://schemas.microsoft.com/office/drawing/2014/main" id="{49DB896A-3C8B-4CFA-AFD8-8BEE49F4880A}"/>
              </a:ext>
            </a:extLst>
          </p:cNvPr>
          <p:cNvSpPr>
            <a:spLocks noGrp="1"/>
          </p:cNvSpPr>
          <p:nvPr>
            <p:ph type="subTitle" idx="1"/>
            <p:custDataLst>
              <p:tags r:id="rId9"/>
            </p:custDataLst>
          </p:nvPr>
        </p:nvSpPr>
        <p:spPr/>
        <p:txBody>
          <a:bodyPr/>
          <a:lstStyle/>
          <a:p>
            <a:r>
              <a:rPr lang="fr-CA" dirty="0"/>
              <a:t>Dossier thématique</a:t>
            </a:r>
          </a:p>
        </p:txBody>
      </p:sp>
    </p:spTree>
    <p:extLst>
      <p:ext uri="{BB962C8B-B14F-4D97-AF65-F5344CB8AC3E}">
        <p14:creationId xmlns:p14="http://schemas.microsoft.com/office/powerpoint/2010/main" val="45664741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070FBFF4-D77E-4A1D-8B35-8BC326E3C14E}"/>
              </a:ext>
            </a:extLst>
          </p:cNvPr>
          <p:cNvPicPr>
            <a:picLocks noChangeAspect="1"/>
          </p:cNvPicPr>
          <p:nvPr/>
        </p:nvPicPr>
        <p:blipFill rotWithShape="1">
          <a:blip r:embed="rId3"/>
          <a:srcRect l="51" t="3353" r="-51" b="26413"/>
          <a:stretch/>
        </p:blipFill>
        <p:spPr>
          <a:xfrm>
            <a:off x="-83953" y="1"/>
            <a:ext cx="12359906" cy="4465674"/>
          </a:xfrm>
          <a:prstGeom prst="rect">
            <a:avLst/>
          </a:prstGeom>
        </p:spPr>
      </p:pic>
      <p:sp>
        <p:nvSpPr>
          <p:cNvPr id="2" name="Titre 1">
            <a:extLst>
              <a:ext uri="{FF2B5EF4-FFF2-40B4-BE49-F238E27FC236}">
                <a16:creationId xmlns:a16="http://schemas.microsoft.com/office/drawing/2014/main" id="{00757DD2-7DF1-4B18-9656-F22E7C20A906}"/>
              </a:ext>
            </a:extLst>
          </p:cNvPr>
          <p:cNvSpPr>
            <a:spLocks noGrp="1"/>
          </p:cNvSpPr>
          <p:nvPr>
            <p:ph type="title"/>
          </p:nvPr>
        </p:nvSpPr>
        <p:spPr/>
        <p:txBody>
          <a:bodyPr/>
          <a:lstStyle/>
          <a:p>
            <a:r>
              <a:rPr lang="fr-CA" dirty="0"/>
              <a:t>Aperçu</a:t>
            </a:r>
            <a:endParaRPr lang="en-CA" dirty="0"/>
          </a:p>
        </p:txBody>
      </p:sp>
      <p:sp>
        <p:nvSpPr>
          <p:cNvPr id="3" name="Espace réservé du texte 2">
            <a:extLst>
              <a:ext uri="{FF2B5EF4-FFF2-40B4-BE49-F238E27FC236}">
                <a16:creationId xmlns:a16="http://schemas.microsoft.com/office/drawing/2014/main" id="{37B05E45-A7C7-483F-AE10-5A343AA6A187}"/>
              </a:ext>
            </a:extLst>
          </p:cNvPr>
          <p:cNvSpPr>
            <a:spLocks noGrp="1"/>
          </p:cNvSpPr>
          <p:nvPr>
            <p:ph type="body" idx="1"/>
          </p:nvPr>
        </p:nvSpPr>
        <p:spPr/>
        <p:txBody>
          <a:bodyPr/>
          <a:lstStyle/>
          <a:p>
            <a:r>
              <a:rPr lang="fr-CA" dirty="0"/>
              <a:t>Voici un bref aperçu du contenu que vous retrouverez dans notre dossier thématique sur le droit administratif.</a:t>
            </a:r>
            <a:endParaRPr lang="en-CA" dirty="0"/>
          </a:p>
          <a:p>
            <a:endParaRPr lang="en-CA" dirty="0"/>
          </a:p>
        </p:txBody>
      </p:sp>
    </p:spTree>
    <p:extLst>
      <p:ext uri="{BB962C8B-B14F-4D97-AF65-F5344CB8AC3E}">
        <p14:creationId xmlns:p14="http://schemas.microsoft.com/office/powerpoint/2010/main" val="46900282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22E80282-2BAC-429D-9527-B424F6D005C5}"/>
              </a:ext>
            </a:extLst>
          </p:cNvPr>
          <p:cNvPicPr>
            <a:picLocks noChangeAspect="1"/>
          </p:cNvPicPr>
          <p:nvPr>
            <p:custDataLst>
              <p:tags r:id="rId1"/>
            </p:custDataLst>
          </p:nvPr>
        </p:nvPicPr>
        <p:blipFill>
          <a:blip r:embed="rId6"/>
          <a:stretch>
            <a:fillRect/>
          </a:stretch>
        </p:blipFill>
        <p:spPr>
          <a:xfrm>
            <a:off x="5162336" y="0"/>
            <a:ext cx="7020962" cy="6858000"/>
          </a:xfrm>
          <a:prstGeom prst="rect">
            <a:avLst/>
          </a:prstGeom>
        </p:spPr>
      </p:pic>
      <p:sp>
        <p:nvSpPr>
          <p:cNvPr id="2" name="Titre 1">
            <a:extLst>
              <a:ext uri="{FF2B5EF4-FFF2-40B4-BE49-F238E27FC236}">
                <a16:creationId xmlns:a16="http://schemas.microsoft.com/office/drawing/2014/main" id="{05D9F0C6-74FF-4D31-8ED5-B79A092AF439}"/>
              </a:ext>
            </a:extLst>
          </p:cNvPr>
          <p:cNvSpPr>
            <a:spLocks noGrp="1"/>
          </p:cNvSpPr>
          <p:nvPr>
            <p:ph type="ctrTitle"/>
            <p:custDataLst>
              <p:tags r:id="rId2"/>
            </p:custDataLst>
          </p:nvPr>
        </p:nvSpPr>
        <p:spPr/>
        <p:txBody>
          <a:bodyPr>
            <a:normAutofit fontScale="90000"/>
          </a:bodyPr>
          <a:lstStyle/>
          <a:p>
            <a:r>
              <a:rPr lang="fr-CA" dirty="0"/>
              <a:t>Canada (ministre de l’immigration et de la citoyenneté) </a:t>
            </a:r>
            <a:r>
              <a:rPr lang="fr-CA" cap="none" dirty="0"/>
              <a:t>c</a:t>
            </a:r>
            <a:r>
              <a:rPr lang="fr-CA" dirty="0"/>
              <a:t> </a:t>
            </a:r>
            <a:r>
              <a:rPr lang="fr-CA" dirty="0" err="1"/>
              <a:t>vavilov</a:t>
            </a:r>
            <a:r>
              <a:rPr lang="fr-CA" dirty="0"/>
              <a:t>, 2019 CSC 65</a:t>
            </a:r>
          </a:p>
        </p:txBody>
      </p:sp>
      <p:sp>
        <p:nvSpPr>
          <p:cNvPr id="3" name="Sous-titre 2">
            <a:extLst>
              <a:ext uri="{FF2B5EF4-FFF2-40B4-BE49-F238E27FC236}">
                <a16:creationId xmlns:a16="http://schemas.microsoft.com/office/drawing/2014/main" id="{49DB896A-3C8B-4CFA-AFD8-8BEE49F4880A}"/>
              </a:ext>
            </a:extLst>
          </p:cNvPr>
          <p:cNvSpPr>
            <a:spLocks noGrp="1"/>
          </p:cNvSpPr>
          <p:nvPr>
            <p:ph type="subTitle" idx="1"/>
            <p:custDataLst>
              <p:tags r:id="rId3"/>
            </p:custDataLst>
          </p:nvPr>
        </p:nvSpPr>
        <p:spPr/>
        <p:txBody>
          <a:bodyPr/>
          <a:lstStyle/>
          <a:p>
            <a:r>
              <a:rPr lang="fr-CA" dirty="0"/>
              <a:t>Résumé de Jurisprudence</a:t>
            </a:r>
          </a:p>
        </p:txBody>
      </p:sp>
      <p:pic>
        <p:nvPicPr>
          <p:cNvPr id="9" name="Image 8">
            <a:extLst>
              <a:ext uri="{FF2B5EF4-FFF2-40B4-BE49-F238E27FC236}">
                <a16:creationId xmlns:a16="http://schemas.microsoft.com/office/drawing/2014/main" id="{2263D6E7-CB5E-4EAC-A71D-3287BDCDFA10}"/>
              </a:ext>
            </a:extLst>
          </p:cNvPr>
          <p:cNvPicPr>
            <a:picLocks noChangeAspect="1"/>
          </p:cNvPicPr>
          <p:nvPr/>
        </p:nvPicPr>
        <p:blipFill rotWithShape="1">
          <a:blip r:embed="rId7"/>
          <a:srcRect l="23059" r="25044"/>
          <a:stretch/>
        </p:blipFill>
        <p:spPr>
          <a:xfrm>
            <a:off x="-628581" y="0"/>
            <a:ext cx="5790916" cy="6858000"/>
          </a:xfrm>
          <a:prstGeom prst="rect">
            <a:avLst/>
          </a:prstGeom>
        </p:spPr>
      </p:pic>
    </p:spTree>
    <p:extLst>
      <p:ext uri="{BB962C8B-B14F-4D97-AF65-F5344CB8AC3E}">
        <p14:creationId xmlns:p14="http://schemas.microsoft.com/office/powerpoint/2010/main" val="40032219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FE09FCE-BC2D-4337-8D33-BA35DB6B6D96}"/>
              </a:ext>
            </a:extLst>
          </p:cNvPr>
          <p:cNvSpPr/>
          <p:nvPr/>
        </p:nvSpPr>
        <p:spPr>
          <a:xfrm>
            <a:off x="-4350" y="0"/>
            <a:ext cx="5162335"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Image 4">
            <a:extLst>
              <a:ext uri="{FF2B5EF4-FFF2-40B4-BE49-F238E27FC236}">
                <a16:creationId xmlns:a16="http://schemas.microsoft.com/office/drawing/2014/main" id="{22E80282-2BAC-429D-9527-B424F6D005C5}"/>
              </a:ext>
            </a:extLst>
          </p:cNvPr>
          <p:cNvPicPr>
            <a:picLocks noChangeAspect="1"/>
          </p:cNvPicPr>
          <p:nvPr>
            <p:custDataLst>
              <p:tags r:id="rId1"/>
            </p:custDataLst>
          </p:nvPr>
        </p:nvPicPr>
        <p:blipFill>
          <a:blip r:embed="rId6"/>
          <a:stretch>
            <a:fillRect/>
          </a:stretch>
        </p:blipFill>
        <p:spPr>
          <a:xfrm>
            <a:off x="5162336" y="0"/>
            <a:ext cx="7020962" cy="6858000"/>
          </a:xfrm>
          <a:prstGeom prst="rect">
            <a:avLst/>
          </a:prstGeom>
        </p:spPr>
      </p:pic>
      <p:sp>
        <p:nvSpPr>
          <p:cNvPr id="2" name="Titre 1">
            <a:extLst>
              <a:ext uri="{FF2B5EF4-FFF2-40B4-BE49-F238E27FC236}">
                <a16:creationId xmlns:a16="http://schemas.microsoft.com/office/drawing/2014/main" id="{05D9F0C6-74FF-4D31-8ED5-B79A092AF439}"/>
              </a:ext>
            </a:extLst>
          </p:cNvPr>
          <p:cNvSpPr>
            <a:spLocks noGrp="1"/>
          </p:cNvSpPr>
          <p:nvPr>
            <p:ph type="ctrTitle"/>
            <p:custDataLst>
              <p:tags r:id="rId2"/>
            </p:custDataLst>
          </p:nvPr>
        </p:nvSpPr>
        <p:spPr/>
        <p:txBody>
          <a:bodyPr/>
          <a:lstStyle/>
          <a:p>
            <a:r>
              <a:rPr lang="fr-CA" dirty="0"/>
              <a:t>Les normes de contrôle en droit administratif</a:t>
            </a:r>
          </a:p>
        </p:txBody>
      </p:sp>
      <p:sp>
        <p:nvSpPr>
          <p:cNvPr id="3" name="Sous-titre 2">
            <a:extLst>
              <a:ext uri="{FF2B5EF4-FFF2-40B4-BE49-F238E27FC236}">
                <a16:creationId xmlns:a16="http://schemas.microsoft.com/office/drawing/2014/main" id="{49DB896A-3C8B-4CFA-AFD8-8BEE49F4880A}"/>
              </a:ext>
            </a:extLst>
          </p:cNvPr>
          <p:cNvSpPr>
            <a:spLocks noGrp="1"/>
          </p:cNvSpPr>
          <p:nvPr>
            <p:ph type="subTitle" idx="1"/>
            <p:custDataLst>
              <p:tags r:id="rId3"/>
            </p:custDataLst>
          </p:nvPr>
        </p:nvSpPr>
        <p:spPr/>
        <p:txBody>
          <a:bodyPr/>
          <a:lstStyle/>
          <a:p>
            <a:r>
              <a:rPr lang="fr-CA" dirty="0"/>
              <a:t>Schéma juridique</a:t>
            </a:r>
          </a:p>
        </p:txBody>
      </p:sp>
      <p:pic>
        <p:nvPicPr>
          <p:cNvPr id="7" name="Image 6" descr="Une image contenant signe, orange, trafic, rue&#10;&#10;Description générée automatiquement">
            <a:extLst>
              <a:ext uri="{FF2B5EF4-FFF2-40B4-BE49-F238E27FC236}">
                <a16:creationId xmlns:a16="http://schemas.microsoft.com/office/drawing/2014/main" id="{6CBDBAE6-D1B0-4CB7-ADB1-91C7AC173EC1}"/>
              </a:ext>
            </a:extLst>
          </p:cNvPr>
          <p:cNvPicPr>
            <a:picLocks noChangeAspect="1"/>
          </p:cNvPicPr>
          <p:nvPr/>
        </p:nvPicPr>
        <p:blipFill rotWithShape="1">
          <a:blip r:embed="rId7"/>
          <a:srcRect l="-883" r="-11164" b="-11532"/>
          <a:stretch/>
        </p:blipFill>
        <p:spPr>
          <a:xfrm>
            <a:off x="-55093" y="771004"/>
            <a:ext cx="5784113" cy="6356224"/>
          </a:xfrm>
          <a:prstGeom prst="rect">
            <a:avLst/>
          </a:prstGeom>
        </p:spPr>
      </p:pic>
    </p:spTree>
    <p:extLst>
      <p:ext uri="{BB962C8B-B14F-4D97-AF65-F5344CB8AC3E}">
        <p14:creationId xmlns:p14="http://schemas.microsoft.com/office/powerpoint/2010/main" val="10564630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1E640FC-C459-429D-98DD-C5C13A419040}"/>
              </a:ext>
            </a:extLst>
          </p:cNvPr>
          <p:cNvSpPr>
            <a:spLocks noGrp="1"/>
          </p:cNvSpPr>
          <p:nvPr>
            <p:ph type="title"/>
            <p:custDataLst>
              <p:tags r:id="rId2"/>
            </p:custDataLst>
          </p:nvPr>
        </p:nvSpPr>
        <p:spPr>
          <a:xfrm>
            <a:off x="363416" y="246186"/>
            <a:ext cx="11465168" cy="1037492"/>
          </a:xfrm>
        </p:spPr>
        <p:txBody>
          <a:bodyPr/>
          <a:lstStyle/>
          <a:p>
            <a:r>
              <a:rPr lang="en-CA" dirty="0" err="1"/>
              <a:t>Objectifs</a:t>
            </a:r>
            <a:r>
              <a:rPr lang="en-CA" dirty="0"/>
              <a:t> de la </a:t>
            </a:r>
            <a:r>
              <a:rPr lang="en-CA" dirty="0" err="1"/>
              <a:t>présentation</a:t>
            </a:r>
            <a:endParaRPr lang="fr-CA" dirty="0"/>
          </a:p>
        </p:txBody>
      </p:sp>
      <p:sp>
        <p:nvSpPr>
          <p:cNvPr id="7" name="Espace réservé du contenu 3">
            <a:extLst>
              <a:ext uri="{FF2B5EF4-FFF2-40B4-BE49-F238E27FC236}">
                <a16:creationId xmlns:a16="http://schemas.microsoft.com/office/drawing/2014/main" id="{9E561E53-A377-4F61-AEF6-DD100E1DBB05}"/>
              </a:ext>
            </a:extLst>
          </p:cNvPr>
          <p:cNvSpPr txBox="1">
            <a:spLocks/>
          </p:cNvSpPr>
          <p:nvPr>
            <p:custDataLst>
              <p:tags r:id="rId3"/>
            </p:custDataLst>
          </p:nvPr>
        </p:nvSpPr>
        <p:spPr>
          <a:xfrm>
            <a:off x="363416" y="1714500"/>
            <a:ext cx="9993922" cy="4729163"/>
          </a:xfrm>
          <a:prstGeom prst="rect">
            <a:avLst/>
          </a:prstGeom>
        </p:spPr>
        <p:txBody>
          <a:bodyPr>
            <a:norm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800100" lvl="1" indent="-342900">
              <a:lnSpc>
                <a:spcPct val="150000"/>
              </a:lnSpc>
              <a:buFont typeface="+mj-lt"/>
              <a:buAutoNum type="arabicPeriod"/>
            </a:pPr>
            <a:r>
              <a:rPr lang="fr-CA" dirty="0"/>
              <a:t>Vous familiariser avec le site Jurisource.ca</a:t>
            </a:r>
          </a:p>
          <a:p>
            <a:pPr marL="800100" lvl="1" indent="-342900">
              <a:lnSpc>
                <a:spcPct val="150000"/>
              </a:lnSpc>
              <a:buFont typeface="+mj-lt"/>
              <a:buAutoNum type="arabicPeriod"/>
            </a:pPr>
            <a:r>
              <a:rPr lang="fr-CA" dirty="0"/>
              <a:t>Acquérir des aptitudes de recherche vous permettant d’accéder facilement et rapidement à des milliers d’outils pratiques dans un français juridique professionnel</a:t>
            </a:r>
          </a:p>
          <a:p>
            <a:pPr marL="800100" lvl="1" indent="-342900">
              <a:lnSpc>
                <a:spcPct val="150000"/>
              </a:lnSpc>
              <a:buFont typeface="+mj-lt"/>
              <a:buAutoNum type="arabicPeriod"/>
            </a:pPr>
            <a:r>
              <a:rPr lang="fr-CA" dirty="0"/>
              <a:t>Vous familiariser avec les ressources offertes sur Jurisource.ca</a:t>
            </a:r>
          </a:p>
          <a:p>
            <a:pPr marL="800100" lvl="1" indent="-342900">
              <a:lnSpc>
                <a:spcPct val="150000"/>
              </a:lnSpc>
              <a:buFont typeface="+mj-lt"/>
              <a:buAutoNum type="arabicPeriod"/>
            </a:pPr>
            <a:endParaRPr lang="fr-CA" sz="1200" dirty="0"/>
          </a:p>
          <a:p>
            <a:pPr marL="457200" lvl="1" indent="0">
              <a:lnSpc>
                <a:spcPct val="150000"/>
              </a:lnSpc>
              <a:buNone/>
            </a:pPr>
            <a:endParaRPr lang="fr-CA" sz="1200" dirty="0"/>
          </a:p>
          <a:p>
            <a:pPr marL="0" indent="0">
              <a:lnSpc>
                <a:spcPct val="100000"/>
              </a:lnSpc>
              <a:spcBef>
                <a:spcPts val="0"/>
              </a:spcBef>
              <a:buNone/>
            </a:pPr>
            <a:endParaRPr lang="fr-CA" sz="1200" dirty="0"/>
          </a:p>
          <a:p>
            <a:pPr marL="0" indent="0" algn="just">
              <a:lnSpc>
                <a:spcPct val="150000"/>
              </a:lnSpc>
              <a:buNone/>
            </a:pPr>
            <a:r>
              <a:rPr lang="fr-CA" sz="1600" i="1" dirty="0"/>
              <a:t>Par sa simplicité d’utilisation, Jurisource.ca s’adresse tant aux juristes employant régulièrement des bases de données juridiques en ligne qu’aux nouveaux utilisateurs. Il s’agit du seul site au monde qui offre exclusivement des ressources de qualités en français juridique touchant à la </a:t>
            </a:r>
            <a:r>
              <a:rPr lang="fr-CA" sz="1600" i="1" dirty="0" err="1"/>
              <a:t>common</a:t>
            </a:r>
            <a:r>
              <a:rPr lang="fr-CA" sz="1600" i="1" dirty="0"/>
              <a:t> </a:t>
            </a:r>
            <a:r>
              <a:rPr lang="fr-CA" sz="1600" i="1" dirty="0" err="1"/>
              <a:t>law</a:t>
            </a:r>
            <a:r>
              <a:rPr lang="fr-CA" sz="1600" i="1" dirty="0"/>
              <a:t>. </a:t>
            </a:r>
          </a:p>
        </p:txBody>
      </p:sp>
      <p:pic>
        <p:nvPicPr>
          <p:cNvPr id="4" name="Image 3">
            <a:extLst>
              <a:ext uri="{FF2B5EF4-FFF2-40B4-BE49-F238E27FC236}">
                <a16:creationId xmlns:a16="http://schemas.microsoft.com/office/drawing/2014/main" id="{69DD045A-4145-41F9-96DC-D5A905710CE8}"/>
              </a:ext>
            </a:extLst>
          </p:cNvPr>
          <p:cNvPicPr>
            <a:picLocks noChangeAspect="1"/>
          </p:cNvPicPr>
          <p:nvPr>
            <p:custDataLst>
              <p:tags r:id="rId4"/>
            </p:custDataLst>
          </p:nvPr>
        </p:nvPicPr>
        <p:blipFill>
          <a:blip r:embed="rId12">
            <a:extLst>
              <a:ext uri="{28A0092B-C50C-407E-A947-70E740481C1C}">
                <a14:useLocalDpi xmlns:a14="http://schemas.microsoft.com/office/drawing/2010/main" val="0"/>
              </a:ext>
            </a:extLst>
          </a:blip>
          <a:stretch>
            <a:fillRect/>
          </a:stretch>
        </p:blipFill>
        <p:spPr>
          <a:xfrm>
            <a:off x="10194094" y="867264"/>
            <a:ext cx="1748790" cy="6858000"/>
          </a:xfrm>
          <a:prstGeom prst="rect">
            <a:avLst/>
          </a:prstGeom>
        </p:spPr>
      </p:pic>
      <p:sp>
        <p:nvSpPr>
          <p:cNvPr id="5" name="Rectangle 4">
            <a:extLst>
              <a:ext uri="{FF2B5EF4-FFF2-40B4-BE49-F238E27FC236}">
                <a16:creationId xmlns:a16="http://schemas.microsoft.com/office/drawing/2014/main" id="{AD1F5033-7822-4DF7-8C71-898EF70D8FE0}"/>
              </a:ext>
            </a:extLst>
          </p:cNvPr>
          <p:cNvSpPr/>
          <p:nvPr>
            <p:custDataLst>
              <p:tags r:id="rId5"/>
            </p:custDataLst>
          </p:nvPr>
        </p:nvSpPr>
        <p:spPr>
          <a:xfrm>
            <a:off x="392950" y="4296264"/>
            <a:ext cx="10516839" cy="1215189"/>
          </a:xfrm>
          <a:prstGeom prst="rect">
            <a:avLst/>
          </a:prstGeom>
          <a:solidFill>
            <a:schemeClr val="tx2">
              <a:alpha val="10196"/>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CA" dirty="0"/>
          </a:p>
        </p:txBody>
      </p:sp>
      <p:grpSp>
        <p:nvGrpSpPr>
          <p:cNvPr id="6" name="Groupe 5">
            <a:extLst>
              <a:ext uri="{FF2B5EF4-FFF2-40B4-BE49-F238E27FC236}">
                <a16:creationId xmlns:a16="http://schemas.microsoft.com/office/drawing/2014/main" id="{369D5DA0-FD0B-4990-8F46-C904DCDBC7A2}"/>
              </a:ext>
            </a:extLst>
          </p:cNvPr>
          <p:cNvGrpSpPr/>
          <p:nvPr>
            <p:custDataLst>
              <p:tags r:id="rId6"/>
            </p:custDataLst>
          </p:nvPr>
        </p:nvGrpSpPr>
        <p:grpSpPr>
          <a:xfrm>
            <a:off x="252271" y="4329470"/>
            <a:ext cx="140679" cy="1215189"/>
            <a:chOff x="4264268" y="0"/>
            <a:chExt cx="187804" cy="6858001"/>
          </a:xfrm>
        </p:grpSpPr>
        <p:sp>
          <p:nvSpPr>
            <p:cNvPr id="8" name="Rectangle 7">
              <a:extLst>
                <a:ext uri="{FF2B5EF4-FFF2-40B4-BE49-F238E27FC236}">
                  <a16:creationId xmlns:a16="http://schemas.microsoft.com/office/drawing/2014/main" id="{C52989D4-FD41-49FD-94C9-2A1514DA5D38}"/>
                </a:ext>
              </a:extLst>
            </p:cNvPr>
            <p:cNvSpPr/>
            <p:nvPr>
              <p:custDataLst>
                <p:tags r:id="rId7"/>
              </p:custDataLst>
            </p:nvPr>
          </p:nvSpPr>
          <p:spPr>
            <a:xfrm>
              <a:off x="4264268" y="0"/>
              <a:ext cx="187804"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a:extLst>
                <a:ext uri="{FF2B5EF4-FFF2-40B4-BE49-F238E27FC236}">
                  <a16:creationId xmlns:a16="http://schemas.microsoft.com/office/drawing/2014/main" id="{A82DE788-B311-4743-9C49-EECFE65ACEE9}"/>
                </a:ext>
              </a:extLst>
            </p:cNvPr>
            <p:cNvSpPr/>
            <p:nvPr>
              <p:custDataLst>
                <p:tags r:id="rId8"/>
              </p:custDataLst>
            </p:nvPr>
          </p:nvSpPr>
          <p:spPr>
            <a:xfrm>
              <a:off x="4264268" y="0"/>
              <a:ext cx="12941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a:extLst>
                <a:ext uri="{FF2B5EF4-FFF2-40B4-BE49-F238E27FC236}">
                  <a16:creationId xmlns:a16="http://schemas.microsoft.com/office/drawing/2014/main" id="{0E019AC5-2071-4555-BB42-64C4379AA6B7}"/>
                </a:ext>
              </a:extLst>
            </p:cNvPr>
            <p:cNvSpPr/>
            <p:nvPr>
              <p:custDataLst>
                <p:tags r:id="rId9"/>
              </p:custDataLst>
            </p:nvPr>
          </p:nvSpPr>
          <p:spPr>
            <a:xfrm>
              <a:off x="4264268" y="1"/>
              <a:ext cx="7183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Tree>
    <p:custDataLst>
      <p:tags r:id="rId1"/>
    </p:custDataLst>
    <p:extLst>
      <p:ext uri="{BB962C8B-B14F-4D97-AF65-F5344CB8AC3E}">
        <p14:creationId xmlns:p14="http://schemas.microsoft.com/office/powerpoint/2010/main" val="208217059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68698905-0E91-472F-82B2-7FBC0AC8E8A6}"/>
              </a:ext>
            </a:extLst>
          </p:cNvPr>
          <p:cNvPicPr>
            <a:picLocks noChangeAspect="1"/>
          </p:cNvPicPr>
          <p:nvPr>
            <p:custDataLst>
              <p:tags r:id="rId1"/>
            </p:custDataLst>
          </p:nvPr>
        </p:nvPicPr>
        <p:blipFill>
          <a:blip r:embed="rId7"/>
          <a:stretch>
            <a:fillRect/>
          </a:stretch>
        </p:blipFill>
        <p:spPr>
          <a:xfrm>
            <a:off x="8702" y="1161688"/>
            <a:ext cx="5257477" cy="6858000"/>
          </a:xfrm>
          <a:prstGeom prst="rect">
            <a:avLst/>
          </a:prstGeom>
          <a:solidFill>
            <a:srgbClr val="FFFFFF">
              <a:shade val="85000"/>
            </a:srgbClr>
          </a:solidFill>
          <a:ln w="88900" cap="sq">
            <a:solidFill>
              <a:schemeClr val="bg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Image 4">
            <a:extLst>
              <a:ext uri="{FF2B5EF4-FFF2-40B4-BE49-F238E27FC236}">
                <a16:creationId xmlns:a16="http://schemas.microsoft.com/office/drawing/2014/main" id="{22E80282-2BAC-429D-9527-B424F6D005C5}"/>
              </a:ext>
            </a:extLst>
          </p:cNvPr>
          <p:cNvPicPr>
            <a:picLocks noChangeAspect="1"/>
          </p:cNvPicPr>
          <p:nvPr>
            <p:custDataLst>
              <p:tags r:id="rId2"/>
            </p:custDataLst>
          </p:nvPr>
        </p:nvPicPr>
        <p:blipFill>
          <a:blip r:embed="rId8"/>
          <a:stretch>
            <a:fillRect/>
          </a:stretch>
        </p:blipFill>
        <p:spPr>
          <a:xfrm>
            <a:off x="5162336" y="0"/>
            <a:ext cx="7020962" cy="6858000"/>
          </a:xfrm>
          <a:prstGeom prst="rect">
            <a:avLst/>
          </a:prstGeom>
        </p:spPr>
      </p:pic>
      <p:sp>
        <p:nvSpPr>
          <p:cNvPr id="2" name="Titre 1">
            <a:extLst>
              <a:ext uri="{FF2B5EF4-FFF2-40B4-BE49-F238E27FC236}">
                <a16:creationId xmlns:a16="http://schemas.microsoft.com/office/drawing/2014/main" id="{05D9F0C6-74FF-4D31-8ED5-B79A092AF439}"/>
              </a:ext>
            </a:extLst>
          </p:cNvPr>
          <p:cNvSpPr>
            <a:spLocks noGrp="1"/>
          </p:cNvSpPr>
          <p:nvPr>
            <p:ph type="ctrTitle"/>
            <p:custDataLst>
              <p:tags r:id="rId3"/>
            </p:custDataLst>
          </p:nvPr>
        </p:nvSpPr>
        <p:spPr/>
        <p:txBody>
          <a:bodyPr>
            <a:normAutofit fontScale="90000"/>
          </a:bodyPr>
          <a:lstStyle/>
          <a:p>
            <a:r>
              <a:rPr lang="fr-CA" dirty="0"/>
              <a:t>Capsule juridique sur le terme         « renverser » – Infirmer ou casser une décision? Rien de renversant!</a:t>
            </a:r>
          </a:p>
        </p:txBody>
      </p:sp>
      <p:sp>
        <p:nvSpPr>
          <p:cNvPr id="3" name="Sous-titre 2">
            <a:extLst>
              <a:ext uri="{FF2B5EF4-FFF2-40B4-BE49-F238E27FC236}">
                <a16:creationId xmlns:a16="http://schemas.microsoft.com/office/drawing/2014/main" id="{49DB896A-3C8B-4CFA-AFD8-8BEE49F4880A}"/>
              </a:ext>
            </a:extLst>
          </p:cNvPr>
          <p:cNvSpPr>
            <a:spLocks noGrp="1"/>
          </p:cNvSpPr>
          <p:nvPr>
            <p:ph type="subTitle" idx="1"/>
            <p:custDataLst>
              <p:tags r:id="rId4"/>
            </p:custDataLst>
          </p:nvPr>
        </p:nvSpPr>
        <p:spPr/>
        <p:txBody>
          <a:bodyPr/>
          <a:lstStyle/>
          <a:p>
            <a:r>
              <a:rPr lang="fr-CA" dirty="0"/>
              <a:t>Ressource terminologique</a:t>
            </a:r>
          </a:p>
        </p:txBody>
      </p:sp>
    </p:spTree>
    <p:extLst>
      <p:ext uri="{BB962C8B-B14F-4D97-AF65-F5344CB8AC3E}">
        <p14:creationId xmlns:p14="http://schemas.microsoft.com/office/powerpoint/2010/main" val="147534218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0359CD-8DFF-4AF2-B957-630ED2A60E8D}"/>
              </a:ext>
            </a:extLst>
          </p:cNvPr>
          <p:cNvSpPr>
            <a:spLocks noGrp="1"/>
          </p:cNvSpPr>
          <p:nvPr>
            <p:ph type="ctrTitle"/>
            <p:custDataLst>
              <p:tags r:id="rId1"/>
            </p:custDataLst>
          </p:nvPr>
        </p:nvSpPr>
        <p:spPr/>
        <p:txBody>
          <a:bodyPr/>
          <a:lstStyle/>
          <a:p>
            <a:r>
              <a:rPr lang="fr-CA" dirty="0"/>
              <a:t>Conclusion</a:t>
            </a:r>
          </a:p>
        </p:txBody>
      </p:sp>
      <p:sp>
        <p:nvSpPr>
          <p:cNvPr id="3" name="Subtitle 2">
            <a:extLst>
              <a:ext uri="{FF2B5EF4-FFF2-40B4-BE49-F238E27FC236}">
                <a16:creationId xmlns:a16="http://schemas.microsoft.com/office/drawing/2014/main" id="{F1DF7D53-1D50-48D8-B3B4-B9632324B2AB}"/>
              </a:ext>
            </a:extLst>
          </p:cNvPr>
          <p:cNvSpPr>
            <a:spLocks noGrp="1"/>
          </p:cNvSpPr>
          <p:nvPr>
            <p:ph type="subTitle" idx="1"/>
            <p:custDataLst>
              <p:tags r:id="rId2"/>
            </p:custDataLst>
          </p:nvPr>
        </p:nvSpPr>
        <p:spPr>
          <a:xfrm>
            <a:off x="5281862" y="3569380"/>
            <a:ext cx="6637995" cy="365125"/>
          </a:xfrm>
        </p:spPr>
        <p:txBody>
          <a:bodyPr/>
          <a:lstStyle/>
          <a:p>
            <a:r>
              <a:rPr lang="fr-CA" cap="none" dirty="0"/>
              <a:t>Partie 4 de 4</a:t>
            </a:r>
          </a:p>
        </p:txBody>
      </p:sp>
      <p:pic>
        <p:nvPicPr>
          <p:cNvPr id="7" name="Espace réservé pour une image  6">
            <a:extLst>
              <a:ext uri="{FF2B5EF4-FFF2-40B4-BE49-F238E27FC236}">
                <a16:creationId xmlns:a16="http://schemas.microsoft.com/office/drawing/2014/main" id="{BB62614A-AA1E-4CBC-BEF3-016EAD4255CF}"/>
              </a:ext>
            </a:extLst>
          </p:cNvPr>
          <p:cNvPicPr>
            <a:picLocks noGrp="1" noChangeAspect="1"/>
          </p:cNvPicPr>
          <p:nvPr>
            <p:ph type="pic" sz="quarter" idx="13"/>
            <p:custDataLst>
              <p:tags r:id="rId3"/>
            </p:custDataLst>
          </p:nvPr>
        </p:nvPicPr>
        <p:blipFill rotWithShape="1">
          <a:blip r:embed="rId6"/>
          <a:srcRect l="37525" r="18621"/>
          <a:stretch/>
        </p:blipFill>
        <p:spPr>
          <a:xfrm>
            <a:off x="1" y="1"/>
            <a:ext cx="4274288" cy="6858000"/>
          </a:xfrm>
        </p:spPr>
      </p:pic>
    </p:spTree>
    <p:extLst>
      <p:ext uri="{BB962C8B-B14F-4D97-AF65-F5344CB8AC3E}">
        <p14:creationId xmlns:p14="http://schemas.microsoft.com/office/powerpoint/2010/main" val="429292817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B70BFDB-6273-4CF1-9966-986A8574BB76}"/>
              </a:ext>
            </a:extLst>
          </p:cNvPr>
          <p:cNvSpPr>
            <a:spLocks noGrp="1"/>
          </p:cNvSpPr>
          <p:nvPr>
            <p:ph type="title"/>
            <p:custDataLst>
              <p:tags r:id="rId1"/>
            </p:custDataLst>
          </p:nvPr>
        </p:nvSpPr>
        <p:spPr/>
        <p:txBody>
          <a:bodyPr/>
          <a:lstStyle/>
          <a:p>
            <a:r>
              <a:rPr lang="fr-CA" dirty="0"/>
              <a:t>4 éléments à retenir</a:t>
            </a:r>
          </a:p>
        </p:txBody>
      </p:sp>
      <p:sp>
        <p:nvSpPr>
          <p:cNvPr id="3" name="Espace réservé du contenu 2">
            <a:extLst>
              <a:ext uri="{FF2B5EF4-FFF2-40B4-BE49-F238E27FC236}">
                <a16:creationId xmlns:a16="http://schemas.microsoft.com/office/drawing/2014/main" id="{43958103-8BDF-49B0-ADDF-E2A525ABBD95}"/>
              </a:ext>
            </a:extLst>
          </p:cNvPr>
          <p:cNvSpPr>
            <a:spLocks noGrp="1"/>
          </p:cNvSpPr>
          <p:nvPr>
            <p:ph idx="1"/>
            <p:custDataLst>
              <p:tags r:id="rId2"/>
            </p:custDataLst>
          </p:nvPr>
        </p:nvSpPr>
        <p:spPr/>
        <p:txBody>
          <a:bodyPr/>
          <a:lstStyle/>
          <a:p>
            <a:pPr marL="342900" lvl="0" indent="-342900">
              <a:buFont typeface="+mj-lt"/>
              <a:buAutoNum type="arabicPeriod"/>
            </a:pPr>
            <a:r>
              <a:rPr lang="fr-CA" dirty="0"/>
              <a:t>Jurisource c’est toujours gratuit (avant, pendant et après vos études)! </a:t>
            </a:r>
          </a:p>
          <a:p>
            <a:pPr marL="342900" lvl="0" indent="-342900">
              <a:buFont typeface="+mj-lt"/>
              <a:buAutoNum type="arabicPeriod"/>
            </a:pPr>
            <a:r>
              <a:rPr lang="fr-CA" dirty="0"/>
              <a:t>C’est un outil de </a:t>
            </a:r>
            <a:r>
              <a:rPr lang="fr-CA" dirty="0" err="1"/>
              <a:t>common</a:t>
            </a:r>
            <a:r>
              <a:rPr lang="fr-CA" dirty="0"/>
              <a:t> </a:t>
            </a:r>
            <a:r>
              <a:rPr lang="fr-CA" dirty="0" err="1"/>
              <a:t>law</a:t>
            </a:r>
            <a:r>
              <a:rPr lang="fr-CA" dirty="0"/>
              <a:t> en français! </a:t>
            </a:r>
          </a:p>
          <a:p>
            <a:pPr marL="342900" lvl="0" indent="-342900">
              <a:buFont typeface="+mj-lt"/>
              <a:buAutoNum type="arabicPeriod"/>
            </a:pPr>
            <a:r>
              <a:rPr lang="fr-CA" dirty="0"/>
              <a:t>C’est plus de 11 000 ressources dont des modèles d’actes et des ressources linguistiques! </a:t>
            </a:r>
          </a:p>
          <a:p>
            <a:pPr marL="342900" lvl="0" indent="-342900">
              <a:buFont typeface="+mj-lt"/>
              <a:buAutoNum type="arabicPeriod"/>
            </a:pPr>
            <a:r>
              <a:rPr lang="fr-CA" dirty="0"/>
              <a:t>C’est accessible de partout et en tout temps </a:t>
            </a:r>
          </a:p>
          <a:p>
            <a:pPr marL="0" lvl="0" indent="0">
              <a:buNone/>
            </a:pPr>
            <a:endParaRPr lang="fr-CA" sz="1600" dirty="0"/>
          </a:p>
        </p:txBody>
      </p:sp>
      <p:pic>
        <p:nvPicPr>
          <p:cNvPr id="10" name="Espace réservé pour une image  9">
            <a:extLst>
              <a:ext uri="{FF2B5EF4-FFF2-40B4-BE49-F238E27FC236}">
                <a16:creationId xmlns:a16="http://schemas.microsoft.com/office/drawing/2014/main" id="{3366EFBC-A72A-4F8C-8A88-BAAAAA450E9F}"/>
              </a:ext>
            </a:extLst>
          </p:cNvPr>
          <p:cNvPicPr>
            <a:picLocks noGrp="1" noChangeAspect="1"/>
          </p:cNvPicPr>
          <p:nvPr>
            <p:ph type="pic" sz="quarter" idx="15"/>
            <p:custDataLst>
              <p:tags r:id="rId3"/>
            </p:custDataLst>
          </p:nvPr>
        </p:nvPicPr>
        <p:blipFill rotWithShape="1">
          <a:blip r:embed="rId8"/>
          <a:srcRect l="17516" r="26600"/>
          <a:stretch/>
        </p:blipFill>
        <p:spPr>
          <a:xfrm>
            <a:off x="5919755" y="1"/>
            <a:ext cx="3430408" cy="4091942"/>
          </a:xfrm>
        </p:spPr>
      </p:pic>
      <p:pic>
        <p:nvPicPr>
          <p:cNvPr id="14" name="Espace réservé pour une image  13">
            <a:extLst>
              <a:ext uri="{FF2B5EF4-FFF2-40B4-BE49-F238E27FC236}">
                <a16:creationId xmlns:a16="http://schemas.microsoft.com/office/drawing/2014/main" id="{9587EB26-8F41-4817-ABCD-4AA9489AE970}"/>
              </a:ext>
            </a:extLst>
          </p:cNvPr>
          <p:cNvPicPr>
            <a:picLocks noGrp="1" noChangeAspect="1"/>
          </p:cNvPicPr>
          <p:nvPr>
            <p:ph type="pic" sz="quarter" idx="16"/>
            <p:custDataLst>
              <p:tags r:id="rId4"/>
            </p:custDataLst>
          </p:nvPr>
        </p:nvPicPr>
        <p:blipFill>
          <a:blip r:embed="rId9"/>
          <a:srcRect l="32660" r="32660"/>
          <a:stretch>
            <a:fillRect/>
          </a:stretch>
        </p:blipFill>
        <p:spPr/>
      </p:pic>
      <p:pic>
        <p:nvPicPr>
          <p:cNvPr id="18" name="Espace réservé pour une image  17">
            <a:extLst>
              <a:ext uri="{FF2B5EF4-FFF2-40B4-BE49-F238E27FC236}">
                <a16:creationId xmlns:a16="http://schemas.microsoft.com/office/drawing/2014/main" id="{5599BF4F-D783-4283-A77E-9F3398C29C2C}"/>
              </a:ext>
            </a:extLst>
          </p:cNvPr>
          <p:cNvPicPr>
            <a:picLocks noGrp="1" noChangeAspect="1"/>
          </p:cNvPicPr>
          <p:nvPr>
            <p:ph type="pic" sz="quarter" idx="17"/>
            <p:custDataLst>
              <p:tags r:id="rId5"/>
            </p:custDataLst>
          </p:nvPr>
        </p:nvPicPr>
        <p:blipFill rotWithShape="1">
          <a:blip r:embed="rId10"/>
          <a:srcRect t="28219" r="1068" b="7236"/>
          <a:stretch/>
        </p:blipFill>
        <p:spPr>
          <a:xfrm>
            <a:off x="5919754" y="4289110"/>
            <a:ext cx="3430407" cy="1672075"/>
          </a:xfrm>
        </p:spPr>
      </p:pic>
    </p:spTree>
    <p:extLst>
      <p:ext uri="{BB962C8B-B14F-4D97-AF65-F5344CB8AC3E}">
        <p14:creationId xmlns:p14="http://schemas.microsoft.com/office/powerpoint/2010/main" val="298282033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9AE3874D-8D2F-4F5E-B24C-8CAF41D84842}"/>
              </a:ext>
            </a:extLst>
          </p:cNvPr>
          <p:cNvPicPr>
            <a:picLocks noChangeAspect="1"/>
          </p:cNvPicPr>
          <p:nvPr>
            <p:custDataLst>
              <p:tags r:id="rId1"/>
            </p:custDataLst>
          </p:nvPr>
        </p:nvPicPr>
        <p:blipFill>
          <a:blip r:embed="rId9">
            <a:extLst>
              <a:ext uri="{28A0092B-C50C-407E-A947-70E740481C1C}">
                <a14:useLocalDpi xmlns:a14="http://schemas.microsoft.com/office/drawing/2010/main" val="0"/>
              </a:ext>
            </a:extLst>
          </a:blip>
          <a:srcRect/>
          <a:stretch>
            <a:fillRect/>
          </a:stretch>
        </p:blipFill>
        <p:spPr bwMode="auto">
          <a:xfrm>
            <a:off x="0" y="3646499"/>
            <a:ext cx="12402000" cy="3214866"/>
          </a:xfrm>
          <a:prstGeom prst="rect">
            <a:avLst/>
          </a:prstGeom>
        </p:spPr>
      </p:pic>
      <p:sp>
        <p:nvSpPr>
          <p:cNvPr id="2" name="Titre 1">
            <a:extLst>
              <a:ext uri="{FF2B5EF4-FFF2-40B4-BE49-F238E27FC236}">
                <a16:creationId xmlns:a16="http://schemas.microsoft.com/office/drawing/2014/main" id="{F020497F-D7C8-4E40-B947-14DB6B037FCA}"/>
              </a:ext>
            </a:extLst>
          </p:cNvPr>
          <p:cNvSpPr>
            <a:spLocks noGrp="1"/>
          </p:cNvSpPr>
          <p:nvPr>
            <p:ph type="title"/>
            <p:custDataLst>
              <p:tags r:id="rId2"/>
            </p:custDataLst>
          </p:nvPr>
        </p:nvSpPr>
        <p:spPr/>
        <p:txBody>
          <a:bodyPr/>
          <a:lstStyle/>
          <a:p>
            <a:r>
              <a:rPr lang="fr-CA" dirty="0"/>
              <a:t>Infolettre</a:t>
            </a:r>
          </a:p>
        </p:txBody>
      </p:sp>
      <p:sp>
        <p:nvSpPr>
          <p:cNvPr id="3" name="Espace réservé du texte 2">
            <a:extLst>
              <a:ext uri="{FF2B5EF4-FFF2-40B4-BE49-F238E27FC236}">
                <a16:creationId xmlns:a16="http://schemas.microsoft.com/office/drawing/2014/main" id="{12740369-8135-4F8C-8D3F-0632BC1D38F1}"/>
              </a:ext>
            </a:extLst>
          </p:cNvPr>
          <p:cNvSpPr>
            <a:spLocks noGrp="1"/>
          </p:cNvSpPr>
          <p:nvPr>
            <p:ph type="body" idx="1"/>
            <p:custDataLst>
              <p:tags r:id="rId3"/>
            </p:custDataLst>
          </p:nvPr>
        </p:nvSpPr>
        <p:spPr/>
        <p:txBody>
          <a:bodyPr/>
          <a:lstStyle/>
          <a:p>
            <a:r>
              <a:rPr lang="fr-CA" dirty="0"/>
              <a:t>N’hésitez pas à vous inscrire à l’infolettre de Jurisource.ca pour recevoir un courriel mensuel vous présentant les nouvelles ressources ajoutées, les ressources en vedettes sur le site et bien plus encore!</a:t>
            </a:r>
          </a:p>
        </p:txBody>
      </p:sp>
      <p:sp>
        <p:nvSpPr>
          <p:cNvPr id="7" name="Rectangle 6">
            <a:extLst>
              <a:ext uri="{FF2B5EF4-FFF2-40B4-BE49-F238E27FC236}">
                <a16:creationId xmlns:a16="http://schemas.microsoft.com/office/drawing/2014/main" id="{3B3E239D-31E9-4F65-90A8-910E26D753C7}"/>
              </a:ext>
            </a:extLst>
          </p:cNvPr>
          <p:cNvSpPr/>
          <p:nvPr>
            <p:custDataLst>
              <p:tags r:id="rId4"/>
            </p:custDataLst>
          </p:nvPr>
        </p:nvSpPr>
        <p:spPr>
          <a:xfrm>
            <a:off x="9372600" y="2019301"/>
            <a:ext cx="838200" cy="361949"/>
          </a:xfrm>
          <a:prstGeom prst="rect">
            <a:avLst/>
          </a:prstGeom>
          <a:noFill/>
          <a:ln w="63500" cmpd="thinThick"/>
        </p:spPr>
        <p:style>
          <a:lnRef idx="2">
            <a:schemeClr val="accent2"/>
          </a:lnRef>
          <a:fillRef idx="1">
            <a:schemeClr val="lt1"/>
          </a:fillRef>
          <a:effectRef idx="0">
            <a:schemeClr val="accent2"/>
          </a:effectRef>
          <a:fontRef idx="minor">
            <a:schemeClr val="dk1"/>
          </a:fontRef>
        </p:style>
        <p:txBody>
          <a:bodyPr rtlCol="0" anchor="ctr"/>
          <a:lstStyle/>
          <a:p>
            <a:pPr algn="ctr"/>
            <a:endParaRPr lang="fr-CA"/>
          </a:p>
        </p:txBody>
      </p:sp>
      <p:cxnSp>
        <p:nvCxnSpPr>
          <p:cNvPr id="8" name="Connecteur droit avec flèche 7">
            <a:extLst>
              <a:ext uri="{FF2B5EF4-FFF2-40B4-BE49-F238E27FC236}">
                <a16:creationId xmlns:a16="http://schemas.microsoft.com/office/drawing/2014/main" id="{16D41E77-698F-4473-84C8-ED2A2E2106DE}"/>
              </a:ext>
            </a:extLst>
          </p:cNvPr>
          <p:cNvCxnSpPr>
            <a:cxnSpLocks/>
          </p:cNvCxnSpPr>
          <p:nvPr>
            <p:custDataLst>
              <p:tags r:id="rId5"/>
            </p:custDataLst>
          </p:nvPr>
        </p:nvCxnSpPr>
        <p:spPr>
          <a:xfrm flipH="1">
            <a:off x="10438771" y="1638300"/>
            <a:ext cx="1219200" cy="561975"/>
          </a:xfrm>
          <a:prstGeom prst="straightConnector1">
            <a:avLst/>
          </a:prstGeom>
          <a:ln w="38100">
            <a:headEnd type="none" w="lg" len="lg"/>
            <a:tailEnd type="triangle" w="lg" len="lg"/>
          </a:ln>
        </p:spPr>
        <p:style>
          <a:lnRef idx="1">
            <a:schemeClr val="accent2"/>
          </a:lnRef>
          <a:fillRef idx="0">
            <a:schemeClr val="accent2"/>
          </a:fillRef>
          <a:effectRef idx="0">
            <a:schemeClr val="accent2"/>
          </a:effectRef>
          <a:fontRef idx="minor">
            <a:schemeClr val="tx1"/>
          </a:fontRef>
        </p:style>
      </p:cxnSp>
      <p:pic>
        <p:nvPicPr>
          <p:cNvPr id="14" name="Image 13">
            <a:extLst>
              <a:ext uri="{FF2B5EF4-FFF2-40B4-BE49-F238E27FC236}">
                <a16:creationId xmlns:a16="http://schemas.microsoft.com/office/drawing/2014/main" id="{338A2784-369D-4F58-BDEF-CA5019DB9FD8}"/>
              </a:ext>
            </a:extLst>
          </p:cNvPr>
          <p:cNvPicPr>
            <a:picLocks noChangeAspect="1"/>
          </p:cNvPicPr>
          <p:nvPr>
            <p:custDataLst>
              <p:tags r:id="rId6"/>
            </p:custDataLst>
          </p:nvPr>
        </p:nvPicPr>
        <p:blipFill rotWithShape="1">
          <a:blip r:embed="rId10"/>
          <a:srcRect t="12960" r="4125" b="22180"/>
          <a:stretch/>
        </p:blipFill>
        <p:spPr>
          <a:xfrm>
            <a:off x="1" y="-1"/>
            <a:ext cx="12191999" cy="3572867"/>
          </a:xfrm>
          <a:prstGeom prst="rect">
            <a:avLst/>
          </a:prstGeom>
        </p:spPr>
      </p:pic>
      <p:pic>
        <p:nvPicPr>
          <p:cNvPr id="9" name="Image 8" descr="Une image contenant dessin&#10;&#10;Description générée automatiquement">
            <a:extLst>
              <a:ext uri="{FF2B5EF4-FFF2-40B4-BE49-F238E27FC236}">
                <a16:creationId xmlns:a16="http://schemas.microsoft.com/office/drawing/2014/main" id="{A5AC23A5-56A0-4989-8413-1F7C7E25D8AC}"/>
              </a:ext>
            </a:extLst>
          </p:cNvPr>
          <p:cNvPicPr>
            <a:picLocks noChangeAspect="1"/>
          </p:cNvPicPr>
          <p:nvPr/>
        </p:nvPicPr>
        <p:blipFill>
          <a:blip r:embed="rId11"/>
          <a:stretch>
            <a:fillRect/>
          </a:stretch>
        </p:blipFill>
        <p:spPr>
          <a:xfrm>
            <a:off x="201193" y="6334052"/>
            <a:ext cx="2305372" cy="523948"/>
          </a:xfrm>
          <a:prstGeom prst="rect">
            <a:avLst/>
          </a:prstGeom>
        </p:spPr>
      </p:pic>
    </p:spTree>
    <p:extLst>
      <p:ext uri="{BB962C8B-B14F-4D97-AF65-F5344CB8AC3E}">
        <p14:creationId xmlns:p14="http://schemas.microsoft.com/office/powerpoint/2010/main" val="2805659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DF163154-E254-478C-B5F3-95684EEFFC2E}"/>
              </a:ext>
            </a:extLst>
          </p:cNvPr>
          <p:cNvPicPr>
            <a:picLocks noChangeAspect="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105000" y="3667764"/>
            <a:ext cx="12402000" cy="3214866"/>
          </a:xfrm>
          <a:prstGeom prst="rect">
            <a:avLst/>
          </a:prstGeom>
        </p:spPr>
      </p:pic>
      <p:pic>
        <p:nvPicPr>
          <p:cNvPr id="5" name="Image 4">
            <a:extLst>
              <a:ext uri="{FF2B5EF4-FFF2-40B4-BE49-F238E27FC236}">
                <a16:creationId xmlns:a16="http://schemas.microsoft.com/office/drawing/2014/main" id="{752C5FCA-B18B-4C80-AA1B-2E174DBD3BAC}"/>
              </a:ext>
            </a:extLst>
          </p:cNvPr>
          <p:cNvPicPr>
            <a:picLocks noChangeAspect="1"/>
          </p:cNvPicPr>
          <p:nvPr/>
        </p:nvPicPr>
        <p:blipFill rotWithShape="1">
          <a:blip r:embed="rId5"/>
          <a:srcRect t="13030" r="23639" b="52845"/>
          <a:stretch/>
        </p:blipFill>
        <p:spPr>
          <a:xfrm>
            <a:off x="-1" y="0"/>
            <a:ext cx="12192001" cy="3063337"/>
          </a:xfrm>
          <a:prstGeom prst="rect">
            <a:avLst/>
          </a:prstGeom>
        </p:spPr>
      </p:pic>
      <p:sp>
        <p:nvSpPr>
          <p:cNvPr id="2" name="Titre 1">
            <a:extLst>
              <a:ext uri="{FF2B5EF4-FFF2-40B4-BE49-F238E27FC236}">
                <a16:creationId xmlns:a16="http://schemas.microsoft.com/office/drawing/2014/main" id="{D2DF2BB6-0054-4093-85FF-D58FFAF8B0BB}"/>
              </a:ext>
            </a:extLst>
          </p:cNvPr>
          <p:cNvSpPr>
            <a:spLocks noGrp="1"/>
          </p:cNvSpPr>
          <p:nvPr>
            <p:ph type="title"/>
          </p:nvPr>
        </p:nvSpPr>
        <p:spPr/>
        <p:txBody>
          <a:bodyPr/>
          <a:lstStyle/>
          <a:p>
            <a:r>
              <a:rPr lang="fr-CA" dirty="0"/>
              <a:t>Archive des infolettres</a:t>
            </a:r>
            <a:endParaRPr lang="en-CA" dirty="0"/>
          </a:p>
        </p:txBody>
      </p:sp>
      <p:sp>
        <p:nvSpPr>
          <p:cNvPr id="3" name="Espace réservé du texte 2">
            <a:extLst>
              <a:ext uri="{FF2B5EF4-FFF2-40B4-BE49-F238E27FC236}">
                <a16:creationId xmlns:a16="http://schemas.microsoft.com/office/drawing/2014/main" id="{15D8961E-DF59-48E2-AD1E-2AA796F0F80E}"/>
              </a:ext>
            </a:extLst>
          </p:cNvPr>
          <p:cNvSpPr>
            <a:spLocks noGrp="1"/>
          </p:cNvSpPr>
          <p:nvPr>
            <p:ph type="body" idx="1"/>
          </p:nvPr>
        </p:nvSpPr>
        <p:spPr/>
        <p:txBody>
          <a:bodyPr/>
          <a:lstStyle/>
          <a:p>
            <a:r>
              <a:rPr lang="fr-CA" dirty="0"/>
              <a:t>Vous avez manqué nos dernières infolettres? Aucun problème! Retrouvez-les facilement sur Jurisource.ca, en cliquant sur l’onglet « Archive des infolettres ».</a:t>
            </a:r>
            <a:endParaRPr lang="en-CA" dirty="0"/>
          </a:p>
        </p:txBody>
      </p:sp>
    </p:spTree>
    <p:extLst>
      <p:ext uri="{BB962C8B-B14F-4D97-AF65-F5344CB8AC3E}">
        <p14:creationId xmlns:p14="http://schemas.microsoft.com/office/powerpoint/2010/main" val="33932572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072CDEB-FC94-4B76-ADC0-7A1F0E97DD30}"/>
              </a:ext>
            </a:extLst>
          </p:cNvPr>
          <p:cNvSpPr>
            <a:spLocks noGrp="1"/>
          </p:cNvSpPr>
          <p:nvPr>
            <p:ph type="title"/>
          </p:nvPr>
        </p:nvSpPr>
        <p:spPr/>
        <p:txBody>
          <a:bodyPr/>
          <a:lstStyle/>
          <a:p>
            <a:r>
              <a:rPr lang="fr-CA" dirty="0"/>
              <a:t>Coin de l’étudiant</a:t>
            </a:r>
            <a:endParaRPr lang="en-CA" dirty="0"/>
          </a:p>
        </p:txBody>
      </p:sp>
      <p:sp>
        <p:nvSpPr>
          <p:cNvPr id="3" name="Espace réservé du texte 2">
            <a:extLst>
              <a:ext uri="{FF2B5EF4-FFF2-40B4-BE49-F238E27FC236}">
                <a16:creationId xmlns:a16="http://schemas.microsoft.com/office/drawing/2014/main" id="{17462375-B7BA-4946-8429-A18564CFD225}"/>
              </a:ext>
            </a:extLst>
          </p:cNvPr>
          <p:cNvSpPr>
            <a:spLocks noGrp="1"/>
          </p:cNvSpPr>
          <p:nvPr>
            <p:ph type="body" idx="1"/>
          </p:nvPr>
        </p:nvSpPr>
        <p:spPr>
          <a:xfrm>
            <a:off x="1585506" y="4839690"/>
            <a:ext cx="9008287" cy="1305379"/>
          </a:xfrm>
        </p:spPr>
        <p:txBody>
          <a:bodyPr/>
          <a:lstStyle/>
          <a:p>
            <a:r>
              <a:rPr lang="fr-CA" dirty="0"/>
              <a:t>Pour consulter toutes sortes de ressources essentielles aux étudiants. Outils terminologiques, indications sur comment répondre à une question d’examen, et beaucoup plus!</a:t>
            </a:r>
            <a:endParaRPr lang="en-CA" dirty="0"/>
          </a:p>
        </p:txBody>
      </p:sp>
      <p:pic>
        <p:nvPicPr>
          <p:cNvPr id="6" name="Espace réservé pour une image  5">
            <a:extLst>
              <a:ext uri="{FF2B5EF4-FFF2-40B4-BE49-F238E27FC236}">
                <a16:creationId xmlns:a16="http://schemas.microsoft.com/office/drawing/2014/main" id="{03ACCB79-AE03-4961-AE3C-A8020F5105CF}"/>
              </a:ext>
            </a:extLst>
          </p:cNvPr>
          <p:cNvPicPr>
            <a:picLocks noGrp="1" noChangeAspect="1"/>
          </p:cNvPicPr>
          <p:nvPr>
            <p:ph type="pic" sz="quarter" idx="13"/>
          </p:nvPr>
        </p:nvPicPr>
        <p:blipFill rotWithShape="1">
          <a:blip r:embed="rId3"/>
          <a:srcRect b="40620"/>
          <a:stretch/>
        </p:blipFill>
        <p:spPr>
          <a:xfrm>
            <a:off x="268547" y="216814"/>
            <a:ext cx="11642206" cy="3356054"/>
          </a:xfrm>
        </p:spPr>
      </p:pic>
    </p:spTree>
    <p:extLst>
      <p:ext uri="{BB962C8B-B14F-4D97-AF65-F5344CB8AC3E}">
        <p14:creationId xmlns:p14="http://schemas.microsoft.com/office/powerpoint/2010/main" val="6972638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728E8B3-E0A0-4424-929B-4560FDAB920B}"/>
              </a:ext>
            </a:extLst>
          </p:cNvPr>
          <p:cNvSpPr>
            <a:spLocks noGrp="1"/>
          </p:cNvSpPr>
          <p:nvPr>
            <p:ph type="title"/>
          </p:nvPr>
        </p:nvSpPr>
        <p:spPr>
          <a:xfrm>
            <a:off x="838200" y="3794662"/>
            <a:ext cx="10515600" cy="823232"/>
          </a:xfrm>
        </p:spPr>
        <p:txBody>
          <a:bodyPr/>
          <a:lstStyle/>
          <a:p>
            <a:r>
              <a:rPr lang="fr-CA" dirty="0"/>
              <a:t>Coin de l’étudiant : exemples </a:t>
            </a:r>
            <a:endParaRPr lang="en-CA" dirty="0"/>
          </a:p>
        </p:txBody>
      </p:sp>
      <p:pic>
        <p:nvPicPr>
          <p:cNvPr id="19" name="Image 18">
            <a:extLst>
              <a:ext uri="{FF2B5EF4-FFF2-40B4-BE49-F238E27FC236}">
                <a16:creationId xmlns:a16="http://schemas.microsoft.com/office/drawing/2014/main" id="{36735796-3ABD-4A0B-80AB-38AD88182BC3}"/>
              </a:ext>
            </a:extLst>
          </p:cNvPr>
          <p:cNvPicPr>
            <a:picLocks noChangeAspect="1"/>
          </p:cNvPicPr>
          <p:nvPr/>
        </p:nvPicPr>
        <p:blipFill rotWithShape="1">
          <a:blip r:embed="rId3"/>
          <a:srcRect l="50000" t="20761" r="28663" b="39840"/>
          <a:stretch/>
        </p:blipFill>
        <p:spPr>
          <a:xfrm>
            <a:off x="330508" y="70584"/>
            <a:ext cx="3593805" cy="3730899"/>
          </a:xfrm>
          <a:prstGeom prst="rect">
            <a:avLst/>
          </a:prstGeom>
        </p:spPr>
      </p:pic>
      <p:pic>
        <p:nvPicPr>
          <p:cNvPr id="20" name="Image 19">
            <a:extLst>
              <a:ext uri="{FF2B5EF4-FFF2-40B4-BE49-F238E27FC236}">
                <a16:creationId xmlns:a16="http://schemas.microsoft.com/office/drawing/2014/main" id="{0CCCBED2-A319-46DC-BEB6-748309C5EBAE}"/>
              </a:ext>
            </a:extLst>
          </p:cNvPr>
          <p:cNvPicPr>
            <a:picLocks noChangeAspect="1"/>
          </p:cNvPicPr>
          <p:nvPr/>
        </p:nvPicPr>
        <p:blipFill rotWithShape="1">
          <a:blip r:embed="rId3"/>
          <a:srcRect l="5582" t="21071" r="73663" b="42033"/>
          <a:stretch/>
        </p:blipFill>
        <p:spPr>
          <a:xfrm>
            <a:off x="4388601" y="70584"/>
            <a:ext cx="3504301" cy="3502283"/>
          </a:xfrm>
          <a:prstGeom prst="rect">
            <a:avLst/>
          </a:prstGeom>
        </p:spPr>
      </p:pic>
      <p:pic>
        <p:nvPicPr>
          <p:cNvPr id="21" name="Image 20">
            <a:extLst>
              <a:ext uri="{FF2B5EF4-FFF2-40B4-BE49-F238E27FC236}">
                <a16:creationId xmlns:a16="http://schemas.microsoft.com/office/drawing/2014/main" id="{D6CEF474-C730-41C4-9935-E66C4334099A}"/>
              </a:ext>
            </a:extLst>
          </p:cNvPr>
          <p:cNvPicPr>
            <a:picLocks noChangeAspect="1"/>
          </p:cNvPicPr>
          <p:nvPr/>
        </p:nvPicPr>
        <p:blipFill rotWithShape="1">
          <a:blip r:embed="rId4"/>
          <a:srcRect l="5232" t="24483" r="74523" b="39530"/>
          <a:stretch/>
        </p:blipFill>
        <p:spPr>
          <a:xfrm>
            <a:off x="8357191" y="70584"/>
            <a:ext cx="3504301" cy="3502282"/>
          </a:xfrm>
          <a:prstGeom prst="rect">
            <a:avLst/>
          </a:prstGeom>
        </p:spPr>
      </p:pic>
      <p:sp>
        <p:nvSpPr>
          <p:cNvPr id="25" name="Rectangle 24">
            <a:extLst>
              <a:ext uri="{FF2B5EF4-FFF2-40B4-BE49-F238E27FC236}">
                <a16:creationId xmlns:a16="http://schemas.microsoft.com/office/drawing/2014/main" id="{EB8781D6-E38B-461D-AE61-E756D60272A4}"/>
              </a:ext>
            </a:extLst>
          </p:cNvPr>
          <p:cNvSpPr/>
          <p:nvPr/>
        </p:nvSpPr>
        <p:spPr>
          <a:xfrm>
            <a:off x="1598428" y="4839691"/>
            <a:ext cx="8995144" cy="646331"/>
          </a:xfrm>
          <a:prstGeom prst="rect">
            <a:avLst/>
          </a:prstGeom>
        </p:spPr>
        <p:txBody>
          <a:bodyPr wrap="square">
            <a:spAutoFit/>
          </a:bodyPr>
          <a:lstStyle/>
          <a:p>
            <a:pPr algn="ctr"/>
            <a:r>
              <a:rPr lang="fr-CA" dirty="0"/>
              <a:t>Boîtes à outils, guides de rédactions, résumés de jurisprudence clé, articles de la Charte expliqués et bien plus encore !</a:t>
            </a:r>
            <a:endParaRPr lang="en-CA" dirty="0"/>
          </a:p>
        </p:txBody>
      </p:sp>
    </p:spTree>
    <p:extLst>
      <p:ext uri="{BB962C8B-B14F-4D97-AF65-F5344CB8AC3E}">
        <p14:creationId xmlns:p14="http://schemas.microsoft.com/office/powerpoint/2010/main" val="217113952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F87BBB9-EBC2-427E-B4D3-831470AB8EDE}"/>
              </a:ext>
            </a:extLst>
          </p:cNvPr>
          <p:cNvSpPr>
            <a:spLocks noGrp="1"/>
          </p:cNvSpPr>
          <p:nvPr>
            <p:ph type="title"/>
            <p:custDataLst>
              <p:tags r:id="rId1"/>
            </p:custDataLst>
          </p:nvPr>
        </p:nvSpPr>
        <p:spPr>
          <a:xfrm>
            <a:off x="174675" y="266577"/>
            <a:ext cx="3206261" cy="1037492"/>
          </a:xfrm>
        </p:spPr>
        <p:txBody>
          <a:bodyPr/>
          <a:lstStyle/>
          <a:p>
            <a:r>
              <a:rPr lang="fr-CA" dirty="0"/>
              <a:t>Restez informés</a:t>
            </a:r>
          </a:p>
        </p:txBody>
      </p:sp>
      <p:sp>
        <p:nvSpPr>
          <p:cNvPr id="3" name="Espace réservé du texte 2">
            <a:extLst>
              <a:ext uri="{FF2B5EF4-FFF2-40B4-BE49-F238E27FC236}">
                <a16:creationId xmlns:a16="http://schemas.microsoft.com/office/drawing/2014/main" id="{C2D7E007-9D1D-4D18-AB2F-A5266E82BF86}"/>
              </a:ext>
            </a:extLst>
          </p:cNvPr>
          <p:cNvSpPr>
            <a:spLocks noGrp="1"/>
          </p:cNvSpPr>
          <p:nvPr>
            <p:ph type="body" idx="1"/>
            <p:custDataLst>
              <p:tags r:id="rId2"/>
            </p:custDataLst>
          </p:nvPr>
        </p:nvSpPr>
        <p:spPr>
          <a:xfrm>
            <a:off x="4120255" y="2012198"/>
            <a:ext cx="3008434" cy="601087"/>
          </a:xfrm>
        </p:spPr>
        <p:txBody>
          <a:bodyPr/>
          <a:lstStyle/>
          <a:p>
            <a:r>
              <a:rPr lang="fr-CA" dirty="0"/>
              <a:t>Suivez-nous sur Twitter : @</a:t>
            </a:r>
            <a:r>
              <a:rPr lang="fr-CA" dirty="0" err="1"/>
              <a:t>JurisourceCA</a:t>
            </a:r>
            <a:endParaRPr lang="fr-CA" dirty="0"/>
          </a:p>
        </p:txBody>
      </p:sp>
      <p:sp>
        <p:nvSpPr>
          <p:cNvPr id="5" name="Espace réservé du texte 4">
            <a:extLst>
              <a:ext uri="{FF2B5EF4-FFF2-40B4-BE49-F238E27FC236}">
                <a16:creationId xmlns:a16="http://schemas.microsoft.com/office/drawing/2014/main" id="{547DC3A9-D9C9-4609-A3F2-50053D773296}"/>
              </a:ext>
            </a:extLst>
          </p:cNvPr>
          <p:cNvSpPr>
            <a:spLocks noGrp="1"/>
          </p:cNvSpPr>
          <p:nvPr>
            <p:ph type="body" idx="15"/>
            <p:custDataLst>
              <p:tags r:id="rId3"/>
            </p:custDataLst>
          </p:nvPr>
        </p:nvSpPr>
        <p:spPr>
          <a:xfrm>
            <a:off x="8017114" y="2012198"/>
            <a:ext cx="3008434" cy="601087"/>
          </a:xfrm>
        </p:spPr>
        <p:txBody>
          <a:bodyPr/>
          <a:lstStyle/>
          <a:p>
            <a:r>
              <a:rPr lang="fr-CA" dirty="0"/>
              <a:t>Suivez-nous sur </a:t>
            </a:r>
            <a:r>
              <a:rPr lang="fr-CA" dirty="0" err="1"/>
              <a:t>Linkedin</a:t>
            </a:r>
            <a:r>
              <a:rPr lang="fr-CA" dirty="0"/>
              <a:t> : Jurisource.ca</a:t>
            </a:r>
          </a:p>
        </p:txBody>
      </p:sp>
      <p:sp>
        <p:nvSpPr>
          <p:cNvPr id="9" name="Espace réservé du texte 8">
            <a:extLst>
              <a:ext uri="{FF2B5EF4-FFF2-40B4-BE49-F238E27FC236}">
                <a16:creationId xmlns:a16="http://schemas.microsoft.com/office/drawing/2014/main" id="{1EA6DD0C-79D3-492B-A7C0-8F9ED5502C6A}"/>
              </a:ext>
            </a:extLst>
          </p:cNvPr>
          <p:cNvSpPr>
            <a:spLocks noGrp="1"/>
          </p:cNvSpPr>
          <p:nvPr>
            <p:ph type="body" idx="20"/>
            <p:custDataLst>
              <p:tags r:id="rId4"/>
            </p:custDataLst>
          </p:nvPr>
        </p:nvSpPr>
        <p:spPr/>
        <p:txBody>
          <a:bodyPr/>
          <a:lstStyle/>
          <a:p>
            <a:r>
              <a:rPr lang="fr-CA" sz="2800" dirty="0">
                <a:solidFill>
                  <a:schemeClr val="tx1"/>
                </a:solidFill>
              </a:rPr>
              <a:t>Suivez Jurisource.ca sur les médias sociaux!</a:t>
            </a:r>
          </a:p>
        </p:txBody>
      </p:sp>
      <p:pic>
        <p:nvPicPr>
          <p:cNvPr id="11" name="Espace réservé pour une image  10" descr="https://cdn-images.mailchimp.com/icons/social-block-v2/dark-twitter-48.png">
            <a:hlinkClick r:id="rId12"/>
            <a:extLst>
              <a:ext uri="{FF2B5EF4-FFF2-40B4-BE49-F238E27FC236}">
                <a16:creationId xmlns:a16="http://schemas.microsoft.com/office/drawing/2014/main" id="{A17FAE30-7427-43E9-9C7C-6ADA012AA261}"/>
              </a:ext>
            </a:extLst>
          </p:cNvPr>
          <p:cNvPicPr>
            <a:picLocks noGrp="1"/>
          </p:cNvPicPr>
          <p:nvPr>
            <p:ph type="pic" sz="quarter" idx="18"/>
            <p:custDataLst>
              <p:tags r:id="rId5"/>
            </p:custDataLst>
          </p:nvPr>
        </p:nvPicPr>
        <p:blipFill>
          <a:blip r:embed="rId13">
            <a:extLst>
              <a:ext uri="{28A0092B-C50C-407E-A947-70E740481C1C}">
                <a14:useLocalDpi xmlns:a14="http://schemas.microsoft.com/office/drawing/2010/main" val="0"/>
              </a:ext>
            </a:extLst>
          </a:blip>
          <a:srcRect/>
          <a:stretch>
            <a:fillRect/>
          </a:stretch>
        </p:blipFill>
        <p:spPr bwMode="auto">
          <a:xfrm>
            <a:off x="4080985" y="1424266"/>
            <a:ext cx="587932" cy="587932"/>
          </a:xfrm>
          <a:prstGeom prst="rect">
            <a:avLst/>
          </a:prstGeom>
          <a:noFill/>
          <a:ln>
            <a:noFill/>
          </a:ln>
        </p:spPr>
      </p:pic>
      <p:pic>
        <p:nvPicPr>
          <p:cNvPr id="12" name="Espace réservé pour une image  11">
            <a:hlinkClick r:id="rId14"/>
            <a:extLst>
              <a:ext uri="{FF2B5EF4-FFF2-40B4-BE49-F238E27FC236}">
                <a16:creationId xmlns:a16="http://schemas.microsoft.com/office/drawing/2014/main" id="{C70D5DF1-3DF8-4853-85F5-8F08C98B6934}"/>
              </a:ext>
            </a:extLst>
          </p:cNvPr>
          <p:cNvPicPr>
            <a:picLocks noGrp="1"/>
          </p:cNvPicPr>
          <p:nvPr>
            <p:ph type="pic" sz="quarter" idx="19"/>
            <p:custDataLst>
              <p:tags r:id="rId6"/>
            </p:custDataLst>
          </p:nvPr>
        </p:nvPicPr>
        <p:blipFill>
          <a:blip r:embed="rId15">
            <a:extLst>
              <a:ext uri="{28A0092B-C50C-407E-A947-70E740481C1C}">
                <a14:useLocalDpi xmlns:a14="http://schemas.microsoft.com/office/drawing/2010/main" val="0"/>
              </a:ext>
            </a:extLst>
          </a:blip>
          <a:srcRect t="135" b="135"/>
          <a:stretch>
            <a:fillRect/>
          </a:stretch>
        </p:blipFill>
        <p:spPr bwMode="auto">
          <a:xfrm>
            <a:off x="7868008" y="1424266"/>
            <a:ext cx="587932" cy="587932"/>
          </a:xfrm>
          <a:prstGeom prst="rect">
            <a:avLst/>
          </a:prstGeom>
          <a:noFill/>
        </p:spPr>
      </p:pic>
      <p:pic>
        <p:nvPicPr>
          <p:cNvPr id="18" name="Image 17">
            <a:extLst>
              <a:ext uri="{FF2B5EF4-FFF2-40B4-BE49-F238E27FC236}">
                <a16:creationId xmlns:a16="http://schemas.microsoft.com/office/drawing/2014/main" id="{CB4C2569-342A-489F-A880-D448BBE02086}"/>
              </a:ext>
            </a:extLst>
          </p:cNvPr>
          <p:cNvPicPr>
            <a:picLocks noChangeAspect="1"/>
          </p:cNvPicPr>
          <p:nvPr>
            <p:custDataLst>
              <p:tags r:id="rId7"/>
            </p:custDataLst>
          </p:nvPr>
        </p:nvPicPr>
        <p:blipFill rotWithShape="1">
          <a:blip r:embed="rId16">
            <a:duotone>
              <a:schemeClr val="accent1">
                <a:shade val="45000"/>
                <a:satMod val="135000"/>
              </a:schemeClr>
              <a:prstClr val="white"/>
            </a:duotone>
          </a:blip>
          <a:srcRect l="40240" r="4546"/>
          <a:stretch/>
        </p:blipFill>
        <p:spPr>
          <a:xfrm>
            <a:off x="363416" y="1970262"/>
            <a:ext cx="3017520" cy="3862541"/>
          </a:xfrm>
          <a:prstGeom prst="rect">
            <a:avLst/>
          </a:prstGeom>
        </p:spPr>
      </p:pic>
      <p:pic>
        <p:nvPicPr>
          <p:cNvPr id="15" name="Espace réservé du contenu 19" descr="Une image contenant capture d’écran&#10;&#10;Description générée avec un niveau de confiance très élevé">
            <a:extLst>
              <a:ext uri="{FF2B5EF4-FFF2-40B4-BE49-F238E27FC236}">
                <a16:creationId xmlns:a16="http://schemas.microsoft.com/office/drawing/2014/main" id="{8AD74A2F-C3BE-4A40-8A54-935056C5EF91}"/>
              </a:ext>
            </a:extLst>
          </p:cNvPr>
          <p:cNvPicPr>
            <a:picLocks noChangeAspect="1"/>
          </p:cNvPicPr>
          <p:nvPr>
            <p:custDataLst>
              <p:tags r:id="rId8"/>
            </p:custDataLst>
          </p:nvPr>
        </p:nvPicPr>
        <p:blipFill rotWithShape="1">
          <a:blip r:embed="rId17"/>
          <a:srcRect l="17078" t="180" r="19568" b="71069"/>
          <a:stretch/>
        </p:blipFill>
        <p:spPr>
          <a:xfrm>
            <a:off x="7868008" y="2720327"/>
            <a:ext cx="3493180" cy="2425287"/>
          </a:xfrm>
          <a:prstGeom prst="rect">
            <a:avLst/>
          </a:prstGeom>
        </p:spPr>
      </p:pic>
      <p:pic>
        <p:nvPicPr>
          <p:cNvPr id="16" name="Espace réservé du contenu 16" descr="Une image contenant capture d’écran&#10;&#10;Description générée avec un niveau de confiance très élevé">
            <a:extLst>
              <a:ext uri="{FF2B5EF4-FFF2-40B4-BE49-F238E27FC236}">
                <a16:creationId xmlns:a16="http://schemas.microsoft.com/office/drawing/2014/main" id="{D013DC80-68C5-44AD-B1A5-87B39A7FA269}"/>
              </a:ext>
            </a:extLst>
          </p:cNvPr>
          <p:cNvPicPr>
            <a:picLocks noGrp="1" noChangeAspect="1"/>
          </p:cNvPicPr>
          <p:nvPr>
            <p:ph sz="half" idx="2"/>
            <p:custDataLst>
              <p:tags r:id="rId9"/>
            </p:custDataLst>
          </p:nvPr>
        </p:nvPicPr>
        <p:blipFill rotWithShape="1">
          <a:blip r:embed="rId18"/>
          <a:srcRect l="8256" t="1661" r="8542" b="88193"/>
          <a:stretch/>
        </p:blipFill>
        <p:spPr>
          <a:xfrm>
            <a:off x="4120255" y="2720327"/>
            <a:ext cx="3493180" cy="2425287"/>
          </a:xfrm>
        </p:spPr>
      </p:pic>
      <p:pic>
        <p:nvPicPr>
          <p:cNvPr id="6" name="Image 5">
            <a:extLst>
              <a:ext uri="{FF2B5EF4-FFF2-40B4-BE49-F238E27FC236}">
                <a16:creationId xmlns:a16="http://schemas.microsoft.com/office/drawing/2014/main" id="{1860FD9E-A4CA-4337-8477-E6E7DE7EAC62}"/>
              </a:ext>
            </a:extLst>
          </p:cNvPr>
          <p:cNvPicPr>
            <a:picLocks noChangeAspect="1"/>
          </p:cNvPicPr>
          <p:nvPr/>
        </p:nvPicPr>
        <p:blipFill>
          <a:blip r:embed="rId19"/>
          <a:stretch>
            <a:fillRect/>
          </a:stretch>
        </p:blipFill>
        <p:spPr>
          <a:xfrm>
            <a:off x="4020758" y="5327628"/>
            <a:ext cx="708386" cy="648030"/>
          </a:xfrm>
          <a:prstGeom prst="rect">
            <a:avLst/>
          </a:prstGeom>
        </p:spPr>
      </p:pic>
      <p:sp>
        <p:nvSpPr>
          <p:cNvPr id="8" name="Rectangle 7">
            <a:extLst>
              <a:ext uri="{FF2B5EF4-FFF2-40B4-BE49-F238E27FC236}">
                <a16:creationId xmlns:a16="http://schemas.microsoft.com/office/drawing/2014/main" id="{E65E27B9-D718-49F5-A8DB-775BA0709D98}"/>
              </a:ext>
            </a:extLst>
          </p:cNvPr>
          <p:cNvSpPr/>
          <p:nvPr/>
        </p:nvSpPr>
        <p:spPr>
          <a:xfrm>
            <a:off x="4006721" y="5944577"/>
            <a:ext cx="2734321" cy="590931"/>
          </a:xfrm>
          <a:prstGeom prst="rect">
            <a:avLst/>
          </a:prstGeom>
        </p:spPr>
        <p:txBody>
          <a:bodyPr wrap="square">
            <a:spAutoFit/>
          </a:bodyPr>
          <a:lstStyle/>
          <a:p>
            <a:pPr lvl="0">
              <a:lnSpc>
                <a:spcPct val="90000"/>
              </a:lnSpc>
              <a:spcBef>
                <a:spcPts val="1000"/>
              </a:spcBef>
              <a:buClr>
                <a:srgbClr val="006778"/>
              </a:buClr>
            </a:pPr>
            <a:r>
              <a:rPr lang="fr-CA" b="1" dirty="0">
                <a:solidFill>
                  <a:srgbClr val="006778"/>
                </a:solidFill>
              </a:rPr>
              <a:t>Suivez-nous sur Facebook : </a:t>
            </a:r>
            <a:r>
              <a:rPr lang="fr-CA" b="1" dirty="0" err="1">
                <a:solidFill>
                  <a:srgbClr val="006778"/>
                </a:solidFill>
              </a:rPr>
              <a:t>Jurisource</a:t>
            </a:r>
            <a:endParaRPr lang="fr-CA" b="1" dirty="0">
              <a:solidFill>
                <a:srgbClr val="006778"/>
              </a:solidFill>
            </a:endParaRPr>
          </a:p>
        </p:txBody>
      </p:sp>
      <p:pic>
        <p:nvPicPr>
          <p:cNvPr id="13" name="Image 12" descr="Une image contenant moniteur, ordinateur, homme&#10;&#10;Description générée automatiquement">
            <a:extLst>
              <a:ext uri="{FF2B5EF4-FFF2-40B4-BE49-F238E27FC236}">
                <a16:creationId xmlns:a16="http://schemas.microsoft.com/office/drawing/2014/main" id="{EBE92ADD-E84D-4FD1-8370-E6ECC3A04F8A}"/>
              </a:ext>
            </a:extLst>
          </p:cNvPr>
          <p:cNvPicPr>
            <a:picLocks noChangeAspect="1"/>
          </p:cNvPicPr>
          <p:nvPr/>
        </p:nvPicPr>
        <p:blipFill>
          <a:blip r:embed="rId20"/>
          <a:stretch>
            <a:fillRect/>
          </a:stretch>
        </p:blipFill>
        <p:spPr>
          <a:xfrm>
            <a:off x="6741042" y="5400786"/>
            <a:ext cx="4158307" cy="1284595"/>
          </a:xfrm>
          <a:prstGeom prst="rect">
            <a:avLst/>
          </a:prstGeom>
        </p:spPr>
      </p:pic>
    </p:spTree>
    <p:extLst>
      <p:ext uri="{BB962C8B-B14F-4D97-AF65-F5344CB8AC3E}">
        <p14:creationId xmlns:p14="http://schemas.microsoft.com/office/powerpoint/2010/main" val="322905733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0359CD-8DFF-4AF2-B957-630ED2A60E8D}"/>
              </a:ext>
            </a:extLst>
          </p:cNvPr>
          <p:cNvSpPr>
            <a:spLocks noGrp="1"/>
          </p:cNvSpPr>
          <p:nvPr>
            <p:ph type="ctrTitle"/>
            <p:custDataLst>
              <p:tags r:id="rId1"/>
            </p:custDataLst>
          </p:nvPr>
        </p:nvSpPr>
        <p:spPr>
          <a:xfrm>
            <a:off x="4686300" y="2871838"/>
            <a:ext cx="7233557" cy="832077"/>
          </a:xfrm>
        </p:spPr>
        <p:txBody>
          <a:bodyPr>
            <a:normAutofit fontScale="90000"/>
          </a:bodyPr>
          <a:lstStyle/>
          <a:p>
            <a:r>
              <a:rPr lang="fr-CA" dirty="0"/>
              <a:t>Avez-vous des questions?</a:t>
            </a:r>
          </a:p>
        </p:txBody>
      </p:sp>
      <p:pic>
        <p:nvPicPr>
          <p:cNvPr id="7" name="Espace réservé pour une image  6">
            <a:extLst>
              <a:ext uri="{FF2B5EF4-FFF2-40B4-BE49-F238E27FC236}">
                <a16:creationId xmlns:a16="http://schemas.microsoft.com/office/drawing/2014/main" id="{BB62614A-AA1E-4CBC-BEF3-016EAD4255CF}"/>
              </a:ext>
            </a:extLst>
          </p:cNvPr>
          <p:cNvPicPr>
            <a:picLocks noGrp="1" noChangeAspect="1"/>
          </p:cNvPicPr>
          <p:nvPr>
            <p:ph type="pic" sz="quarter" idx="13"/>
            <p:custDataLst>
              <p:tags r:id="rId2"/>
            </p:custDataLst>
          </p:nvPr>
        </p:nvPicPr>
        <p:blipFill rotWithShape="1">
          <a:blip r:embed="rId5"/>
          <a:srcRect l="37525" r="18621"/>
          <a:stretch/>
        </p:blipFill>
        <p:spPr>
          <a:xfrm>
            <a:off x="1" y="1"/>
            <a:ext cx="4274288" cy="6858000"/>
          </a:xfrm>
        </p:spPr>
      </p:pic>
    </p:spTree>
    <p:extLst>
      <p:ext uri="{BB962C8B-B14F-4D97-AF65-F5344CB8AC3E}">
        <p14:creationId xmlns:p14="http://schemas.microsoft.com/office/powerpoint/2010/main" val="51437526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2D62CE-8F9B-4BD5-9F4E-0C6578730809}"/>
              </a:ext>
            </a:extLst>
          </p:cNvPr>
          <p:cNvSpPr>
            <a:spLocks noGrp="1"/>
          </p:cNvSpPr>
          <p:nvPr>
            <p:ph type="title"/>
            <p:custDataLst>
              <p:tags r:id="rId1"/>
            </p:custDataLst>
          </p:nvPr>
        </p:nvSpPr>
        <p:spPr/>
        <p:txBody>
          <a:bodyPr/>
          <a:lstStyle/>
          <a:p>
            <a:r>
              <a:rPr lang="fr-CA" sz="2800" dirty="0"/>
              <a:t>Révision interactive - Instructions</a:t>
            </a:r>
            <a:br>
              <a:rPr lang="fr-CA" sz="4800" dirty="0"/>
            </a:br>
            <a:r>
              <a:rPr lang="fr-CA" sz="1600" dirty="0"/>
              <a:t>(cette page n’apparaîtra pas dans le diaporama)</a:t>
            </a:r>
            <a:endParaRPr lang="en-IN" dirty="0"/>
          </a:p>
        </p:txBody>
      </p:sp>
      <p:sp>
        <p:nvSpPr>
          <p:cNvPr id="16" name="Espace réservé du contenu 3">
            <a:extLst>
              <a:ext uri="{FF2B5EF4-FFF2-40B4-BE49-F238E27FC236}">
                <a16:creationId xmlns:a16="http://schemas.microsoft.com/office/drawing/2014/main" id="{C0318324-023E-4E2E-84D2-0B909759308B}"/>
              </a:ext>
            </a:extLst>
          </p:cNvPr>
          <p:cNvSpPr txBox="1">
            <a:spLocks/>
          </p:cNvSpPr>
          <p:nvPr>
            <p:custDataLst>
              <p:tags r:id="rId2"/>
            </p:custDataLst>
          </p:nvPr>
        </p:nvSpPr>
        <p:spPr>
          <a:xfrm>
            <a:off x="363416" y="1766190"/>
            <a:ext cx="11465168" cy="4351338"/>
          </a:xfrm>
          <a:prstGeom prst="rect">
            <a:avLst/>
          </a:prstGeom>
        </p:spPr>
        <p:txBody>
          <a:bodyPr>
            <a:norm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r-CA" b="1" dirty="0"/>
              <a:t>Cette section est optionnelle. </a:t>
            </a:r>
          </a:p>
          <a:p>
            <a:pPr marL="0" indent="0">
              <a:buFont typeface="Arial" panose="020B0604020202020204" pitchFamily="34" charset="0"/>
              <a:buNone/>
            </a:pPr>
            <a:endParaRPr lang="fr-CA" b="1" dirty="0"/>
          </a:p>
          <a:p>
            <a:pPr marL="0" indent="0">
              <a:buFont typeface="Arial" panose="020B0604020202020204" pitchFamily="34" charset="0"/>
              <a:buNone/>
            </a:pPr>
            <a:r>
              <a:rPr lang="fr-CA" dirty="0"/>
              <a:t>Elle vous permettra de tester les connaissances de vos étudiants et leur niveau de rétention de l’information présentée.</a:t>
            </a:r>
          </a:p>
          <a:p>
            <a:pPr marL="0" indent="0">
              <a:buFont typeface="Arial" panose="020B0604020202020204" pitchFamily="34" charset="0"/>
              <a:buNone/>
            </a:pPr>
            <a:endParaRPr lang="fr-CA" dirty="0"/>
          </a:p>
          <a:p>
            <a:pPr marL="0" indent="0">
              <a:buFont typeface="Arial" panose="020B0604020202020204" pitchFamily="34" charset="0"/>
              <a:buNone/>
            </a:pPr>
            <a:r>
              <a:rPr lang="fr-CA" dirty="0"/>
              <a:t>Elle peut facilement être retirée afin d’offrir une présentation plus courte.</a:t>
            </a:r>
          </a:p>
          <a:p>
            <a:pPr marL="0" indent="0">
              <a:buFont typeface="Arial" panose="020B0604020202020204" pitchFamily="34" charset="0"/>
              <a:buNone/>
            </a:pPr>
            <a:endParaRPr lang="fr-CA" dirty="0"/>
          </a:p>
          <a:p>
            <a:pPr marL="0" indent="0">
              <a:buFont typeface="Arial" panose="020B0604020202020204" pitchFamily="34" charset="0"/>
              <a:buNone/>
            </a:pPr>
            <a:r>
              <a:rPr lang="fr-CA" dirty="0"/>
              <a:t>Pour retirer la section révision interactive, veuillez supprimer ou masquer les </a:t>
            </a:r>
            <a:r>
              <a:rPr lang="fr-CA" b="1" dirty="0"/>
              <a:t>diapositives 60 à 68</a:t>
            </a:r>
            <a:r>
              <a:rPr lang="fr-CA" dirty="0"/>
              <a:t>.</a:t>
            </a:r>
          </a:p>
        </p:txBody>
      </p:sp>
    </p:spTree>
    <p:extLst>
      <p:ext uri="{BB962C8B-B14F-4D97-AF65-F5344CB8AC3E}">
        <p14:creationId xmlns:p14="http://schemas.microsoft.com/office/powerpoint/2010/main" val="2880252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0359CD-8DFF-4AF2-B957-630ED2A60E8D}"/>
              </a:ext>
            </a:extLst>
          </p:cNvPr>
          <p:cNvSpPr>
            <a:spLocks noGrp="1"/>
          </p:cNvSpPr>
          <p:nvPr>
            <p:ph type="ctrTitle"/>
            <p:custDataLst>
              <p:tags r:id="rId1"/>
            </p:custDataLst>
          </p:nvPr>
        </p:nvSpPr>
        <p:spPr/>
        <p:txBody>
          <a:bodyPr/>
          <a:lstStyle/>
          <a:p>
            <a:r>
              <a:rPr lang="en-US" dirty="0" err="1"/>
              <a:t>Mise</a:t>
            </a:r>
            <a:r>
              <a:rPr lang="en-US" dirty="0"/>
              <a:t> </a:t>
            </a:r>
            <a:r>
              <a:rPr lang="en-US" dirty="0" err="1"/>
              <a:t>en</a:t>
            </a:r>
            <a:r>
              <a:rPr lang="en-US" dirty="0"/>
              <a:t> </a:t>
            </a:r>
            <a:r>
              <a:rPr lang="en-US" dirty="0" err="1"/>
              <a:t>Contexte</a:t>
            </a:r>
            <a:endParaRPr lang="en-IN" dirty="0"/>
          </a:p>
        </p:txBody>
      </p:sp>
      <p:sp>
        <p:nvSpPr>
          <p:cNvPr id="3" name="Subtitle 2">
            <a:extLst>
              <a:ext uri="{FF2B5EF4-FFF2-40B4-BE49-F238E27FC236}">
                <a16:creationId xmlns:a16="http://schemas.microsoft.com/office/drawing/2014/main" id="{F1DF7D53-1D50-48D8-B3B4-B9632324B2AB}"/>
              </a:ext>
            </a:extLst>
          </p:cNvPr>
          <p:cNvSpPr>
            <a:spLocks noGrp="1"/>
          </p:cNvSpPr>
          <p:nvPr>
            <p:ph type="subTitle" idx="1"/>
            <p:custDataLst>
              <p:tags r:id="rId2"/>
            </p:custDataLst>
          </p:nvPr>
        </p:nvSpPr>
        <p:spPr>
          <a:xfrm>
            <a:off x="5281862" y="3569380"/>
            <a:ext cx="6637995" cy="365125"/>
          </a:xfrm>
        </p:spPr>
        <p:txBody>
          <a:bodyPr/>
          <a:lstStyle/>
          <a:p>
            <a:r>
              <a:rPr lang="fr-CA" cap="none" dirty="0"/>
              <a:t>Partie 1 de 4</a:t>
            </a:r>
          </a:p>
        </p:txBody>
      </p:sp>
      <p:pic>
        <p:nvPicPr>
          <p:cNvPr id="7" name="Espace réservé pour une image  6">
            <a:extLst>
              <a:ext uri="{FF2B5EF4-FFF2-40B4-BE49-F238E27FC236}">
                <a16:creationId xmlns:a16="http://schemas.microsoft.com/office/drawing/2014/main" id="{BB62614A-AA1E-4CBC-BEF3-016EAD4255CF}"/>
              </a:ext>
            </a:extLst>
          </p:cNvPr>
          <p:cNvPicPr>
            <a:picLocks noGrp="1" noChangeAspect="1"/>
          </p:cNvPicPr>
          <p:nvPr>
            <p:ph type="pic" sz="quarter" idx="13"/>
            <p:custDataLst>
              <p:tags r:id="rId3"/>
            </p:custDataLst>
          </p:nvPr>
        </p:nvPicPr>
        <p:blipFill rotWithShape="1">
          <a:blip r:embed="rId6"/>
          <a:srcRect l="37525" r="18621"/>
          <a:stretch/>
        </p:blipFill>
        <p:spPr>
          <a:xfrm>
            <a:off x="1" y="1"/>
            <a:ext cx="4274288" cy="6858000"/>
          </a:xfrm>
        </p:spPr>
      </p:pic>
    </p:spTree>
    <p:extLst>
      <p:ext uri="{BB962C8B-B14F-4D97-AF65-F5344CB8AC3E}">
        <p14:creationId xmlns:p14="http://schemas.microsoft.com/office/powerpoint/2010/main" val="101519043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0359CD-8DFF-4AF2-B957-630ED2A60E8D}"/>
              </a:ext>
            </a:extLst>
          </p:cNvPr>
          <p:cNvSpPr>
            <a:spLocks noGrp="1"/>
          </p:cNvSpPr>
          <p:nvPr>
            <p:ph type="ctrTitle"/>
            <p:custDataLst>
              <p:tags r:id="rId1"/>
            </p:custDataLst>
          </p:nvPr>
        </p:nvSpPr>
        <p:spPr/>
        <p:txBody>
          <a:bodyPr>
            <a:normAutofit/>
          </a:bodyPr>
          <a:lstStyle/>
          <a:p>
            <a:r>
              <a:rPr lang="fr-CA" dirty="0"/>
              <a:t>Révision interactive</a:t>
            </a:r>
          </a:p>
        </p:txBody>
      </p:sp>
      <p:pic>
        <p:nvPicPr>
          <p:cNvPr id="7" name="Espace réservé pour une image  6">
            <a:extLst>
              <a:ext uri="{FF2B5EF4-FFF2-40B4-BE49-F238E27FC236}">
                <a16:creationId xmlns:a16="http://schemas.microsoft.com/office/drawing/2014/main" id="{BB62614A-AA1E-4CBC-BEF3-016EAD4255CF}"/>
              </a:ext>
            </a:extLst>
          </p:cNvPr>
          <p:cNvPicPr>
            <a:picLocks noGrp="1" noChangeAspect="1"/>
          </p:cNvPicPr>
          <p:nvPr>
            <p:ph type="pic" sz="quarter" idx="13"/>
            <p:custDataLst>
              <p:tags r:id="rId2"/>
            </p:custDataLst>
          </p:nvPr>
        </p:nvPicPr>
        <p:blipFill rotWithShape="1">
          <a:blip r:embed="rId5"/>
          <a:srcRect l="37525" r="18621"/>
          <a:stretch/>
        </p:blipFill>
        <p:spPr>
          <a:xfrm>
            <a:off x="1" y="1"/>
            <a:ext cx="4274288" cy="6858000"/>
          </a:xfrm>
        </p:spPr>
      </p:pic>
    </p:spTree>
    <p:extLst>
      <p:ext uri="{BB962C8B-B14F-4D97-AF65-F5344CB8AC3E}">
        <p14:creationId xmlns:p14="http://schemas.microsoft.com/office/powerpoint/2010/main" val="296777104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97ADE3D-462B-4C2A-BA9C-C02EF06F3498}"/>
              </a:ext>
            </a:extLst>
          </p:cNvPr>
          <p:cNvSpPr>
            <a:spLocks noGrp="1"/>
          </p:cNvSpPr>
          <p:nvPr>
            <p:ph type="title"/>
            <p:custDataLst>
              <p:tags r:id="rId1"/>
            </p:custDataLst>
          </p:nvPr>
        </p:nvSpPr>
        <p:spPr/>
        <p:txBody>
          <a:bodyPr/>
          <a:lstStyle/>
          <a:p>
            <a:r>
              <a:rPr lang="fr-CA" dirty="0"/>
              <a:t>Mise en contexte</a:t>
            </a:r>
          </a:p>
        </p:txBody>
      </p:sp>
      <p:sp>
        <p:nvSpPr>
          <p:cNvPr id="3" name="Espace réservé du contenu 2">
            <a:extLst>
              <a:ext uri="{FF2B5EF4-FFF2-40B4-BE49-F238E27FC236}">
                <a16:creationId xmlns:a16="http://schemas.microsoft.com/office/drawing/2014/main" id="{67A173EF-6624-46D5-B3A5-6742C87D5978}"/>
              </a:ext>
            </a:extLst>
          </p:cNvPr>
          <p:cNvSpPr>
            <a:spLocks noGrp="1"/>
          </p:cNvSpPr>
          <p:nvPr>
            <p:ph idx="1"/>
            <p:custDataLst>
              <p:tags r:id="rId2"/>
            </p:custDataLst>
          </p:nvPr>
        </p:nvSpPr>
        <p:spPr>
          <a:xfrm>
            <a:off x="363416" y="1825625"/>
            <a:ext cx="11465168" cy="4671428"/>
          </a:xfrm>
        </p:spPr>
        <p:txBody>
          <a:bodyPr>
            <a:normAutofit/>
          </a:bodyPr>
          <a:lstStyle/>
          <a:p>
            <a:pPr marL="0" indent="0" algn="just">
              <a:lnSpc>
                <a:spcPct val="100000"/>
              </a:lnSpc>
              <a:spcBef>
                <a:spcPts val="0"/>
              </a:spcBef>
              <a:buNone/>
            </a:pPr>
            <a:r>
              <a:rPr lang="fr-CA" i="1" dirty="0"/>
              <a:t>Situation fictive</a:t>
            </a:r>
          </a:p>
          <a:p>
            <a:pPr marL="0" indent="0" algn="just">
              <a:lnSpc>
                <a:spcPct val="100000"/>
              </a:lnSpc>
              <a:spcBef>
                <a:spcPts val="0"/>
              </a:spcBef>
              <a:buNone/>
            </a:pPr>
            <a:endParaRPr lang="fr-CA" sz="2000" i="1" dirty="0"/>
          </a:p>
          <a:p>
            <a:pPr marL="0" indent="0" algn="just">
              <a:lnSpc>
                <a:spcPct val="100000"/>
              </a:lnSpc>
              <a:spcBef>
                <a:spcPts val="0"/>
              </a:spcBef>
              <a:buNone/>
            </a:pPr>
            <a:r>
              <a:rPr lang="fr-CA" sz="2000" i="1" dirty="0"/>
              <a:t>Yasmine a commencé ses études en </a:t>
            </a:r>
            <a:r>
              <a:rPr lang="fr-CA" sz="2000" i="1" dirty="0" err="1"/>
              <a:t>common</a:t>
            </a:r>
            <a:r>
              <a:rPr lang="fr-CA" sz="2000" i="1" dirty="0"/>
              <a:t> </a:t>
            </a:r>
            <a:r>
              <a:rPr lang="fr-CA" sz="2000" i="1" dirty="0" err="1"/>
              <a:t>law</a:t>
            </a:r>
            <a:r>
              <a:rPr lang="fr-CA" sz="2000" i="1" dirty="0"/>
              <a:t> en français. Bien que le français ne soit pas sa langue maternelle, elle souhaite profiter de son passage à la faculté de droit de l’Université de Moncton pour parfaire ses compétences linguistiques. Yasmine sait que la première session en droit nécessite souvent une période d’adaptation puisque la terminologie juridique est complexe et qu’il faut un certain temps avant d’être à l’aise avec la rédaction de résumé de décisions judiciaires. </a:t>
            </a:r>
          </a:p>
          <a:p>
            <a:pPr marL="0" indent="0" algn="just">
              <a:lnSpc>
                <a:spcPct val="100000"/>
              </a:lnSpc>
              <a:spcBef>
                <a:spcPts val="0"/>
              </a:spcBef>
              <a:buNone/>
            </a:pPr>
            <a:endParaRPr lang="fr-CA" sz="2000" i="1" dirty="0"/>
          </a:p>
          <a:p>
            <a:pPr marL="0" indent="0" algn="just">
              <a:lnSpc>
                <a:spcPct val="100000"/>
              </a:lnSpc>
              <a:spcBef>
                <a:spcPts val="0"/>
              </a:spcBef>
              <a:buNone/>
            </a:pPr>
            <a:r>
              <a:rPr lang="fr-CA" sz="2000" i="1" dirty="0"/>
              <a:t>Ainsi, Yasmine souhaite faire tous les efforts nécessaires pour bien réussir son baccalauréat. Elle souhaite trouver, dès son entrée à la faculté de droit, des ressources pouvant l’aider dans son cheminement académique. Son collège de classe lui parle de Jurisource.ca, un site internet offrant des ressources touchant à la </a:t>
            </a:r>
            <a:r>
              <a:rPr lang="fr-CA" sz="2000" i="1" dirty="0" err="1"/>
              <a:t>common</a:t>
            </a:r>
            <a:r>
              <a:rPr lang="fr-CA" sz="2000" i="1" dirty="0"/>
              <a:t> </a:t>
            </a:r>
            <a:r>
              <a:rPr lang="fr-CA" sz="2000" i="1" dirty="0" err="1"/>
              <a:t>law</a:t>
            </a:r>
            <a:r>
              <a:rPr lang="fr-CA" sz="2000" i="1" dirty="0"/>
              <a:t> en français.</a:t>
            </a:r>
          </a:p>
        </p:txBody>
      </p:sp>
    </p:spTree>
    <p:extLst>
      <p:ext uri="{BB962C8B-B14F-4D97-AF65-F5344CB8AC3E}">
        <p14:creationId xmlns:p14="http://schemas.microsoft.com/office/powerpoint/2010/main" val="265985394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02F3C5D-5AAB-4747-92BC-4E7C24212EF0}"/>
              </a:ext>
            </a:extLst>
          </p:cNvPr>
          <p:cNvSpPr>
            <a:spLocks noGrp="1"/>
          </p:cNvSpPr>
          <p:nvPr>
            <p:ph type="title"/>
            <p:custDataLst>
              <p:tags r:id="rId1"/>
            </p:custDataLst>
          </p:nvPr>
        </p:nvSpPr>
        <p:spPr/>
        <p:txBody>
          <a:bodyPr/>
          <a:lstStyle/>
          <a:p>
            <a:r>
              <a:rPr lang="fr-CA" dirty="0"/>
              <a:t>Question #1</a:t>
            </a:r>
          </a:p>
        </p:txBody>
      </p:sp>
      <p:sp>
        <p:nvSpPr>
          <p:cNvPr id="3" name="Espace réservé du contenu 2">
            <a:extLst>
              <a:ext uri="{FF2B5EF4-FFF2-40B4-BE49-F238E27FC236}">
                <a16:creationId xmlns:a16="http://schemas.microsoft.com/office/drawing/2014/main" id="{0CD21B84-43F0-4BDE-B48A-2E8FC4DB2422}"/>
              </a:ext>
            </a:extLst>
          </p:cNvPr>
          <p:cNvSpPr>
            <a:spLocks noGrp="1"/>
          </p:cNvSpPr>
          <p:nvPr>
            <p:ph idx="1"/>
            <p:custDataLst>
              <p:tags r:id="rId2"/>
            </p:custDataLst>
          </p:nvPr>
        </p:nvSpPr>
        <p:spPr>
          <a:xfrm>
            <a:off x="363416" y="1825625"/>
            <a:ext cx="11465168" cy="1624790"/>
          </a:xfrm>
        </p:spPr>
        <p:txBody>
          <a:bodyPr>
            <a:normAutofit/>
          </a:bodyPr>
          <a:lstStyle/>
          <a:p>
            <a:pPr marL="0" indent="0">
              <a:buNone/>
            </a:pPr>
            <a:r>
              <a:rPr lang="fr-CA" sz="2000" dirty="0"/>
              <a:t>Aujourd’hui, Yasmine assiste à une conférence sur la propriété intellectuelle présentée par la faculté. La présentatrice y présente une décision récente sur le sujet. Yasmine sait qu’il existe un résumé de cette décision sur Jurisource.ca. Après la présentation,  elle aimerait lire ce résumé. Malheureusement, Yasmine n’a pas son ordinateur avec elle.</a:t>
            </a:r>
          </a:p>
        </p:txBody>
      </p:sp>
      <p:sp>
        <p:nvSpPr>
          <p:cNvPr id="5" name="Rectangle 4">
            <a:extLst>
              <a:ext uri="{FF2B5EF4-FFF2-40B4-BE49-F238E27FC236}">
                <a16:creationId xmlns:a16="http://schemas.microsoft.com/office/drawing/2014/main" id="{89F14777-5CB9-42D9-888B-036A447DFDD5}"/>
              </a:ext>
            </a:extLst>
          </p:cNvPr>
          <p:cNvSpPr/>
          <p:nvPr>
            <p:custDataLst>
              <p:tags r:id="rId3"/>
            </p:custDataLst>
          </p:nvPr>
        </p:nvSpPr>
        <p:spPr>
          <a:xfrm>
            <a:off x="2087929" y="4582736"/>
            <a:ext cx="8016142" cy="1323439"/>
          </a:xfrm>
          <a:prstGeom prst="rect">
            <a:avLst/>
          </a:prstGeom>
        </p:spPr>
        <p:txBody>
          <a:bodyPr wrap="square">
            <a:spAutoFit/>
          </a:bodyPr>
          <a:lstStyle/>
          <a:p>
            <a:pPr algn="ctr"/>
            <a:r>
              <a:rPr lang="fr-CA" sz="2000" b="1" dirty="0">
                <a:solidFill>
                  <a:schemeClr val="accent1"/>
                </a:solidFill>
              </a:rPr>
              <a:t>LA BONNE RÉPONSE EST VRAI !</a:t>
            </a:r>
          </a:p>
          <a:p>
            <a:pPr algn="ctr"/>
            <a:r>
              <a:rPr lang="fr-CA" sz="2000" dirty="0"/>
              <a:t>Jurisource.ca est accessible sur tous les médiums technologiques (tablette, téléphone intelligent ou ordinateur) et s’accède de partout et en tout temps. Tout ce qu’il faut, c’est un accès internet.</a:t>
            </a:r>
            <a:endParaRPr lang="fr-CA" sz="2000" b="1" dirty="0">
              <a:solidFill>
                <a:schemeClr val="accent1"/>
              </a:solidFill>
            </a:endParaRPr>
          </a:p>
        </p:txBody>
      </p:sp>
    </p:spTree>
    <p:extLst>
      <p:ext uri="{BB962C8B-B14F-4D97-AF65-F5344CB8AC3E}">
        <p14:creationId xmlns:p14="http://schemas.microsoft.com/office/powerpoint/2010/main" val="4162915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02F3C5D-5AAB-4747-92BC-4E7C24212EF0}"/>
              </a:ext>
            </a:extLst>
          </p:cNvPr>
          <p:cNvSpPr>
            <a:spLocks noGrp="1"/>
          </p:cNvSpPr>
          <p:nvPr>
            <p:ph type="title"/>
            <p:custDataLst>
              <p:tags r:id="rId1"/>
            </p:custDataLst>
          </p:nvPr>
        </p:nvSpPr>
        <p:spPr/>
        <p:txBody>
          <a:bodyPr/>
          <a:lstStyle/>
          <a:p>
            <a:r>
              <a:rPr lang="fr-CA" dirty="0"/>
              <a:t>Question #2</a:t>
            </a:r>
          </a:p>
        </p:txBody>
      </p:sp>
      <p:sp>
        <p:nvSpPr>
          <p:cNvPr id="3" name="Espace réservé du contenu 2">
            <a:extLst>
              <a:ext uri="{FF2B5EF4-FFF2-40B4-BE49-F238E27FC236}">
                <a16:creationId xmlns:a16="http://schemas.microsoft.com/office/drawing/2014/main" id="{0CD21B84-43F0-4BDE-B48A-2E8FC4DB2422}"/>
              </a:ext>
            </a:extLst>
          </p:cNvPr>
          <p:cNvSpPr>
            <a:spLocks noGrp="1"/>
          </p:cNvSpPr>
          <p:nvPr>
            <p:ph idx="1"/>
            <p:custDataLst>
              <p:tags r:id="rId2"/>
            </p:custDataLst>
          </p:nvPr>
        </p:nvSpPr>
        <p:spPr>
          <a:xfrm>
            <a:off x="363416" y="1825626"/>
            <a:ext cx="11465168" cy="1130498"/>
          </a:xfrm>
        </p:spPr>
        <p:txBody>
          <a:bodyPr>
            <a:normAutofit/>
          </a:bodyPr>
          <a:lstStyle/>
          <a:p>
            <a:pPr marL="0" indent="0">
              <a:buNone/>
            </a:pPr>
            <a:r>
              <a:rPr lang="fr-CA" sz="2000" dirty="0"/>
              <a:t>Dans le cadre d’un cours, Yasmine doit rédiger un testament. Elle en discute avec Marek, son collègue de classe. Marek lui mentionne qu’il existe de nombreuses ressources sur Jurisource.ca qui pourront l’aider à effectuer ce travail.</a:t>
            </a:r>
          </a:p>
        </p:txBody>
      </p:sp>
      <p:sp>
        <p:nvSpPr>
          <p:cNvPr id="4" name="Rectangle 3">
            <a:extLst>
              <a:ext uri="{FF2B5EF4-FFF2-40B4-BE49-F238E27FC236}">
                <a16:creationId xmlns:a16="http://schemas.microsoft.com/office/drawing/2014/main" id="{16812A01-78FE-410A-BA4A-C25C10F6989F}"/>
              </a:ext>
            </a:extLst>
          </p:cNvPr>
          <p:cNvSpPr/>
          <p:nvPr>
            <p:custDataLst>
              <p:tags r:id="rId3"/>
            </p:custDataLst>
          </p:nvPr>
        </p:nvSpPr>
        <p:spPr>
          <a:xfrm>
            <a:off x="666206" y="2956124"/>
            <a:ext cx="11338560" cy="2246769"/>
          </a:xfrm>
          <a:prstGeom prst="rect">
            <a:avLst/>
          </a:prstGeom>
        </p:spPr>
        <p:txBody>
          <a:bodyPr wrap="square">
            <a:spAutoFit/>
          </a:bodyPr>
          <a:lstStyle/>
          <a:p>
            <a:r>
              <a:rPr lang="fr-CA" sz="2000" b="1" dirty="0">
                <a:solidFill>
                  <a:schemeClr val="accent1"/>
                </a:solidFill>
              </a:rPr>
              <a:t>Lequel ou lesquels des ressources suivantes est/sont disponible(s) sur Jurisource</a:t>
            </a:r>
            <a:r>
              <a:rPr lang="fr-CA" sz="2000" b="1">
                <a:solidFill>
                  <a:schemeClr val="accent1"/>
                </a:solidFill>
              </a:rPr>
              <a:t>.ca? </a:t>
            </a:r>
            <a:endParaRPr lang="fr-CA" sz="2000" b="1" dirty="0">
              <a:solidFill>
                <a:schemeClr val="accent1"/>
              </a:solidFill>
            </a:endParaRPr>
          </a:p>
          <a:p>
            <a:pPr algn="ctr"/>
            <a:endParaRPr lang="fr-CA" sz="2000" dirty="0"/>
          </a:p>
          <a:p>
            <a:pPr marL="457200" indent="-457200">
              <a:buAutoNum type="alphaLcParenR"/>
            </a:pPr>
            <a:r>
              <a:rPr lang="fr-CA" sz="2000" dirty="0"/>
              <a:t>De nombreux modèles de testaments</a:t>
            </a:r>
          </a:p>
          <a:p>
            <a:pPr marL="457200" indent="-457200">
              <a:buAutoNum type="alphaLcParenR"/>
            </a:pPr>
            <a:endParaRPr lang="fr-CA" sz="2000" dirty="0"/>
          </a:p>
          <a:p>
            <a:pPr marL="457200" indent="-457200">
              <a:buFontTx/>
              <a:buAutoNum type="alphaLcParenR"/>
            </a:pPr>
            <a:r>
              <a:rPr lang="fr-CA" sz="2000" dirty="0"/>
              <a:t>Des lexiques pour l’aider à utiliser la bonne terminologie en français</a:t>
            </a:r>
          </a:p>
          <a:p>
            <a:pPr marL="457200" indent="-457200">
              <a:buFontTx/>
              <a:buAutoNum type="alphaLcParenR"/>
            </a:pPr>
            <a:endParaRPr lang="fr-CA" sz="2000" dirty="0"/>
          </a:p>
          <a:p>
            <a:pPr marL="457200" indent="-457200">
              <a:buFontTx/>
              <a:buAutoNum type="alphaLcParenR"/>
            </a:pPr>
            <a:r>
              <a:rPr lang="fr-CA" sz="2000" dirty="0"/>
              <a:t>Des exemples de clauses testamentaires</a:t>
            </a:r>
          </a:p>
        </p:txBody>
      </p:sp>
      <p:sp>
        <p:nvSpPr>
          <p:cNvPr id="5" name="Rectangle 4">
            <a:extLst>
              <a:ext uri="{FF2B5EF4-FFF2-40B4-BE49-F238E27FC236}">
                <a16:creationId xmlns:a16="http://schemas.microsoft.com/office/drawing/2014/main" id="{89F14777-5CB9-42D9-888B-036A447DFDD5}"/>
              </a:ext>
            </a:extLst>
          </p:cNvPr>
          <p:cNvSpPr/>
          <p:nvPr>
            <p:custDataLst>
              <p:tags r:id="rId4"/>
            </p:custDataLst>
          </p:nvPr>
        </p:nvSpPr>
        <p:spPr>
          <a:xfrm>
            <a:off x="2087929" y="6052616"/>
            <a:ext cx="8016142" cy="400110"/>
          </a:xfrm>
          <a:prstGeom prst="rect">
            <a:avLst/>
          </a:prstGeom>
        </p:spPr>
        <p:txBody>
          <a:bodyPr wrap="square">
            <a:spAutoFit/>
          </a:bodyPr>
          <a:lstStyle/>
          <a:p>
            <a:pPr algn="ctr"/>
            <a:r>
              <a:rPr lang="fr-CA" sz="2000" b="1" dirty="0">
                <a:solidFill>
                  <a:schemeClr val="accent1"/>
                </a:solidFill>
              </a:rPr>
              <a:t>LA BONNE RÉPONSE EST a) b) et c)</a:t>
            </a:r>
            <a:endParaRPr lang="fr-CA" sz="2000" dirty="0"/>
          </a:p>
        </p:txBody>
      </p:sp>
    </p:spTree>
    <p:extLst>
      <p:ext uri="{BB962C8B-B14F-4D97-AF65-F5344CB8AC3E}">
        <p14:creationId xmlns:p14="http://schemas.microsoft.com/office/powerpoint/2010/main" val="1066677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02F3C5D-5AAB-4747-92BC-4E7C24212EF0}"/>
              </a:ext>
            </a:extLst>
          </p:cNvPr>
          <p:cNvSpPr>
            <a:spLocks noGrp="1"/>
          </p:cNvSpPr>
          <p:nvPr>
            <p:ph type="title"/>
            <p:custDataLst>
              <p:tags r:id="rId1"/>
            </p:custDataLst>
          </p:nvPr>
        </p:nvSpPr>
        <p:spPr/>
        <p:txBody>
          <a:bodyPr/>
          <a:lstStyle/>
          <a:p>
            <a:r>
              <a:rPr lang="fr-CA" dirty="0"/>
              <a:t>Question #3</a:t>
            </a:r>
          </a:p>
        </p:txBody>
      </p:sp>
      <p:sp>
        <p:nvSpPr>
          <p:cNvPr id="3" name="Espace réservé du contenu 2">
            <a:extLst>
              <a:ext uri="{FF2B5EF4-FFF2-40B4-BE49-F238E27FC236}">
                <a16:creationId xmlns:a16="http://schemas.microsoft.com/office/drawing/2014/main" id="{0CD21B84-43F0-4BDE-B48A-2E8FC4DB2422}"/>
              </a:ext>
            </a:extLst>
          </p:cNvPr>
          <p:cNvSpPr>
            <a:spLocks noGrp="1"/>
          </p:cNvSpPr>
          <p:nvPr>
            <p:ph idx="1"/>
            <p:custDataLst>
              <p:tags r:id="rId2"/>
            </p:custDataLst>
          </p:nvPr>
        </p:nvSpPr>
        <p:spPr>
          <a:xfrm>
            <a:off x="363416" y="1825626"/>
            <a:ext cx="11465168" cy="1130498"/>
          </a:xfrm>
        </p:spPr>
        <p:txBody>
          <a:bodyPr>
            <a:normAutofit lnSpcReduction="10000"/>
          </a:bodyPr>
          <a:lstStyle/>
          <a:p>
            <a:pPr marL="0" indent="0">
              <a:buNone/>
            </a:pPr>
            <a:r>
              <a:rPr lang="fr-CA" sz="2000" dirty="0"/>
              <a:t>Dans le cadre d’un cours en droit pénal, Yasmine doit rédiger un document de recherche. Pour ce faire, elle doit consulter un nombre élevé de ressources sur Jurisource.ca. Elle avec une amie qui lui mentionne qu’elle devrait s’inquiéter puisque cette base de données juridique en ligne pourrait limiter le nombre de ressources pouvant être consultées quotidiennement.</a:t>
            </a:r>
          </a:p>
        </p:txBody>
      </p:sp>
      <p:sp>
        <p:nvSpPr>
          <p:cNvPr id="4" name="Rectangle 3">
            <a:extLst>
              <a:ext uri="{FF2B5EF4-FFF2-40B4-BE49-F238E27FC236}">
                <a16:creationId xmlns:a16="http://schemas.microsoft.com/office/drawing/2014/main" id="{16812A01-78FE-410A-BA4A-C25C10F6989F}"/>
              </a:ext>
            </a:extLst>
          </p:cNvPr>
          <p:cNvSpPr/>
          <p:nvPr>
            <p:custDataLst>
              <p:tags r:id="rId3"/>
            </p:custDataLst>
          </p:nvPr>
        </p:nvSpPr>
        <p:spPr>
          <a:xfrm>
            <a:off x="666206" y="2956124"/>
            <a:ext cx="11338560" cy="2554545"/>
          </a:xfrm>
          <a:prstGeom prst="rect">
            <a:avLst/>
          </a:prstGeom>
        </p:spPr>
        <p:txBody>
          <a:bodyPr wrap="square">
            <a:spAutoFit/>
          </a:bodyPr>
          <a:lstStyle/>
          <a:p>
            <a:r>
              <a:rPr lang="fr-CA" sz="2000" b="1" dirty="0">
                <a:solidFill>
                  <a:schemeClr val="accent1"/>
                </a:solidFill>
              </a:rPr>
              <a:t>Lequel des énoncés suivants est </a:t>
            </a:r>
            <a:r>
              <a:rPr lang="fr-CA" sz="2000" b="1">
                <a:solidFill>
                  <a:schemeClr val="accent1"/>
                </a:solidFill>
              </a:rPr>
              <a:t>vrai ?</a:t>
            </a:r>
            <a:endParaRPr lang="fr-CA" sz="2000" b="1" dirty="0">
              <a:solidFill>
                <a:schemeClr val="accent1"/>
              </a:solidFill>
            </a:endParaRPr>
          </a:p>
          <a:p>
            <a:pPr algn="ctr"/>
            <a:endParaRPr lang="fr-CA" sz="2000" dirty="0"/>
          </a:p>
          <a:p>
            <a:pPr marL="457200" indent="-457200">
              <a:buAutoNum type="alphaLcParenR"/>
            </a:pPr>
            <a:r>
              <a:rPr lang="fr-CA" sz="2000" dirty="0"/>
              <a:t>Il y a en effet un maximum de ressources pouvant être consultées quotidiennement, mais Yasmine n’a pas à s’inquiéter, elle n’atteindra jamais ce chiffre.</a:t>
            </a:r>
          </a:p>
          <a:p>
            <a:pPr marL="457200" indent="-457200">
              <a:buAutoNum type="alphaLcParenR"/>
            </a:pPr>
            <a:endParaRPr lang="fr-CA" sz="2000" dirty="0"/>
          </a:p>
          <a:p>
            <a:pPr marL="457200" indent="-457200">
              <a:buFontTx/>
              <a:buAutoNum type="alphaLcParenR"/>
            </a:pPr>
            <a:r>
              <a:rPr lang="fr-CA" sz="2000" dirty="0"/>
              <a:t>Il y a en effet un maximum de ressources pouvant être consultées quotidiennement. </a:t>
            </a:r>
          </a:p>
          <a:p>
            <a:pPr marL="457200" indent="-457200">
              <a:buFontTx/>
              <a:buAutoNum type="alphaLcParenR"/>
            </a:pPr>
            <a:endParaRPr lang="fr-CA" sz="2000" dirty="0"/>
          </a:p>
          <a:p>
            <a:pPr marL="457200" indent="-457200">
              <a:buFontTx/>
              <a:buAutoNum type="alphaLcParenR"/>
            </a:pPr>
            <a:r>
              <a:rPr lang="fr-CA" sz="2000" dirty="0"/>
              <a:t>Yasmine n’a pas à s’inquiéter. Elle peut consulter autant de ressources qu’elle le désire.</a:t>
            </a:r>
          </a:p>
        </p:txBody>
      </p:sp>
      <p:sp>
        <p:nvSpPr>
          <p:cNvPr id="5" name="Rectangle 4">
            <a:extLst>
              <a:ext uri="{FF2B5EF4-FFF2-40B4-BE49-F238E27FC236}">
                <a16:creationId xmlns:a16="http://schemas.microsoft.com/office/drawing/2014/main" id="{89F14777-5CB9-42D9-888B-036A447DFDD5}"/>
              </a:ext>
            </a:extLst>
          </p:cNvPr>
          <p:cNvSpPr/>
          <p:nvPr>
            <p:custDataLst>
              <p:tags r:id="rId4"/>
            </p:custDataLst>
          </p:nvPr>
        </p:nvSpPr>
        <p:spPr>
          <a:xfrm>
            <a:off x="2087929" y="6052616"/>
            <a:ext cx="8016142" cy="400110"/>
          </a:xfrm>
          <a:prstGeom prst="rect">
            <a:avLst/>
          </a:prstGeom>
        </p:spPr>
        <p:txBody>
          <a:bodyPr wrap="square">
            <a:spAutoFit/>
          </a:bodyPr>
          <a:lstStyle/>
          <a:p>
            <a:pPr algn="ctr"/>
            <a:r>
              <a:rPr lang="fr-CA" sz="2000" b="1" dirty="0">
                <a:solidFill>
                  <a:schemeClr val="accent1"/>
                </a:solidFill>
              </a:rPr>
              <a:t>LA BONNE RÉPONSE EST « c) »!</a:t>
            </a:r>
            <a:endParaRPr lang="fr-CA" sz="2000" dirty="0"/>
          </a:p>
        </p:txBody>
      </p:sp>
    </p:spTree>
    <p:extLst>
      <p:ext uri="{BB962C8B-B14F-4D97-AF65-F5344CB8AC3E}">
        <p14:creationId xmlns:p14="http://schemas.microsoft.com/office/powerpoint/2010/main" val="636572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02F3C5D-5AAB-4747-92BC-4E7C24212EF0}"/>
              </a:ext>
            </a:extLst>
          </p:cNvPr>
          <p:cNvSpPr>
            <a:spLocks noGrp="1"/>
          </p:cNvSpPr>
          <p:nvPr>
            <p:ph type="title"/>
            <p:custDataLst>
              <p:tags r:id="rId1"/>
            </p:custDataLst>
          </p:nvPr>
        </p:nvSpPr>
        <p:spPr/>
        <p:txBody>
          <a:bodyPr/>
          <a:lstStyle/>
          <a:p>
            <a:r>
              <a:rPr lang="fr-CA" dirty="0"/>
              <a:t>Question #4</a:t>
            </a:r>
          </a:p>
        </p:txBody>
      </p:sp>
      <p:sp>
        <p:nvSpPr>
          <p:cNvPr id="3" name="Espace réservé du contenu 2">
            <a:extLst>
              <a:ext uri="{FF2B5EF4-FFF2-40B4-BE49-F238E27FC236}">
                <a16:creationId xmlns:a16="http://schemas.microsoft.com/office/drawing/2014/main" id="{0CD21B84-43F0-4BDE-B48A-2E8FC4DB2422}"/>
              </a:ext>
            </a:extLst>
          </p:cNvPr>
          <p:cNvSpPr>
            <a:spLocks noGrp="1"/>
          </p:cNvSpPr>
          <p:nvPr>
            <p:ph idx="1"/>
            <p:custDataLst>
              <p:tags r:id="rId2"/>
            </p:custDataLst>
          </p:nvPr>
        </p:nvSpPr>
        <p:spPr>
          <a:xfrm>
            <a:off x="363416" y="1825625"/>
            <a:ext cx="11465168" cy="1743075"/>
          </a:xfrm>
        </p:spPr>
        <p:txBody>
          <a:bodyPr>
            <a:normAutofit/>
          </a:bodyPr>
          <a:lstStyle/>
          <a:p>
            <a:pPr marL="0" indent="0">
              <a:buNone/>
            </a:pPr>
            <a:r>
              <a:rPr lang="fr-CA" sz="2000" dirty="0"/>
              <a:t>Yasmine doit terminer de résumer la dernière décision pour son projet de recherche en droit pénal. Yasmine ne se souvient plus s’il est acceptable d’écrire que l’avocat de la défense « s’est objecté au dépôt des pièces » dans un certain dossier.  Elle consulte alors le site internet Jurisource.ca pour obtenir la réponse. </a:t>
            </a:r>
          </a:p>
        </p:txBody>
      </p:sp>
      <p:sp>
        <p:nvSpPr>
          <p:cNvPr id="4" name="Rectangle 3">
            <a:extLst>
              <a:ext uri="{FF2B5EF4-FFF2-40B4-BE49-F238E27FC236}">
                <a16:creationId xmlns:a16="http://schemas.microsoft.com/office/drawing/2014/main" id="{16812A01-78FE-410A-BA4A-C25C10F6989F}"/>
              </a:ext>
            </a:extLst>
          </p:cNvPr>
          <p:cNvSpPr/>
          <p:nvPr>
            <p:custDataLst>
              <p:tags r:id="rId3"/>
            </p:custDataLst>
          </p:nvPr>
        </p:nvSpPr>
        <p:spPr>
          <a:xfrm>
            <a:off x="2087929" y="3133084"/>
            <a:ext cx="8016142" cy="1015663"/>
          </a:xfrm>
          <a:prstGeom prst="rect">
            <a:avLst/>
          </a:prstGeom>
        </p:spPr>
        <p:txBody>
          <a:bodyPr wrap="square">
            <a:spAutoFit/>
          </a:bodyPr>
          <a:lstStyle/>
          <a:p>
            <a:pPr algn="ctr"/>
            <a:r>
              <a:rPr lang="fr-CA" sz="2000" b="1">
                <a:solidFill>
                  <a:schemeClr val="accent1"/>
                </a:solidFill>
              </a:rPr>
              <a:t>VRAI OU FAUX : </a:t>
            </a:r>
            <a:r>
              <a:rPr lang="fr-CA" sz="2000"/>
              <a:t>Pour trouver une ressource sur le sujet, Yasmine doit faire bien attention. Elle doit utiliser le bon mode de recherche puisque les capsules linguistiques ne se trouvent que via la barre de recherche.</a:t>
            </a:r>
            <a:endParaRPr lang="fr-CA" sz="2000" dirty="0"/>
          </a:p>
        </p:txBody>
      </p:sp>
      <p:sp>
        <p:nvSpPr>
          <p:cNvPr id="5" name="Rectangle 4">
            <a:extLst>
              <a:ext uri="{FF2B5EF4-FFF2-40B4-BE49-F238E27FC236}">
                <a16:creationId xmlns:a16="http://schemas.microsoft.com/office/drawing/2014/main" id="{89F14777-5CB9-42D9-888B-036A447DFDD5}"/>
              </a:ext>
            </a:extLst>
          </p:cNvPr>
          <p:cNvSpPr/>
          <p:nvPr>
            <p:custDataLst>
              <p:tags r:id="rId4"/>
            </p:custDataLst>
          </p:nvPr>
        </p:nvSpPr>
        <p:spPr>
          <a:xfrm>
            <a:off x="1977414" y="4876159"/>
            <a:ext cx="8237171" cy="1323439"/>
          </a:xfrm>
          <a:prstGeom prst="rect">
            <a:avLst/>
          </a:prstGeom>
        </p:spPr>
        <p:txBody>
          <a:bodyPr wrap="square">
            <a:spAutoFit/>
          </a:bodyPr>
          <a:lstStyle/>
          <a:p>
            <a:pPr algn="ctr"/>
            <a:r>
              <a:rPr lang="fr-CA" sz="2000" b="1" dirty="0">
                <a:solidFill>
                  <a:schemeClr val="accent1"/>
                </a:solidFill>
              </a:rPr>
              <a:t>LA BONNE RÉPONSE EST FAUX!</a:t>
            </a:r>
          </a:p>
          <a:p>
            <a:pPr algn="ctr"/>
            <a:r>
              <a:rPr lang="fr-CA" sz="2000" dirty="0"/>
              <a:t>Il existe plusieurs façons d’effectuer cette recherche sur Jurisource.ca (c.-à-d. barre de recherche à l’aide de mots clés, option dans le menu déroulant ou boutons sur la page d’accueil).</a:t>
            </a:r>
          </a:p>
        </p:txBody>
      </p:sp>
    </p:spTree>
    <p:extLst>
      <p:ext uri="{BB962C8B-B14F-4D97-AF65-F5344CB8AC3E}">
        <p14:creationId xmlns:p14="http://schemas.microsoft.com/office/powerpoint/2010/main" val="69139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7AEB7DB-A243-40ED-ABA0-2F65CB144A24}"/>
              </a:ext>
            </a:extLst>
          </p:cNvPr>
          <p:cNvSpPr>
            <a:spLocks noGrp="1"/>
          </p:cNvSpPr>
          <p:nvPr>
            <p:ph type="title"/>
            <p:custDataLst>
              <p:tags r:id="rId2"/>
            </p:custDataLst>
          </p:nvPr>
        </p:nvSpPr>
        <p:spPr>
          <a:xfrm>
            <a:off x="363416" y="246186"/>
            <a:ext cx="11465168" cy="1037492"/>
          </a:xfrm>
        </p:spPr>
        <p:txBody>
          <a:bodyPr/>
          <a:lstStyle/>
          <a:p>
            <a:r>
              <a:rPr lang="fr-CA" dirty="0"/>
              <a:t>LE saviez-vous?</a:t>
            </a:r>
          </a:p>
        </p:txBody>
      </p:sp>
      <p:sp>
        <p:nvSpPr>
          <p:cNvPr id="4" name="Espace réservé du contenu 3">
            <a:extLst>
              <a:ext uri="{FF2B5EF4-FFF2-40B4-BE49-F238E27FC236}">
                <a16:creationId xmlns:a16="http://schemas.microsoft.com/office/drawing/2014/main" id="{52944DF1-7806-4D0A-BE66-237907F5C4FA}"/>
              </a:ext>
            </a:extLst>
          </p:cNvPr>
          <p:cNvSpPr>
            <a:spLocks noGrp="1"/>
          </p:cNvSpPr>
          <p:nvPr>
            <p:ph idx="1"/>
            <p:custDataLst>
              <p:tags r:id="rId3"/>
            </p:custDataLst>
          </p:nvPr>
        </p:nvSpPr>
        <p:spPr>
          <a:xfrm>
            <a:off x="1351401" y="2427196"/>
            <a:ext cx="8999134" cy="885371"/>
          </a:xfrm>
          <a:prstGeom prst="rect">
            <a:avLst/>
          </a:prstGeom>
        </p:spPr>
        <p:txBody>
          <a:bodyPr wrap="square">
            <a:spAutoFit/>
          </a:bodyPr>
          <a:lstStyle/>
          <a:p>
            <a:pPr marL="0" indent="0">
              <a:buNone/>
            </a:pPr>
            <a:r>
              <a:rPr lang="fr-CA" sz="2400" b="1" dirty="0">
                <a:solidFill>
                  <a:schemeClr val="accent1"/>
                </a:solidFill>
              </a:rPr>
              <a:t>Il est fautif de dire que l’avocat « s’est objecté » au dépôt des pièces.</a:t>
            </a:r>
          </a:p>
          <a:p>
            <a:pPr marL="0" indent="0" algn="ctr">
              <a:buNone/>
            </a:pPr>
            <a:endParaRPr lang="fr-CA" sz="2400" b="1" dirty="0">
              <a:solidFill>
                <a:schemeClr val="accent1"/>
              </a:solidFill>
            </a:endParaRPr>
          </a:p>
        </p:txBody>
      </p:sp>
      <p:sp>
        <p:nvSpPr>
          <p:cNvPr id="6" name="Rectangle 5">
            <a:extLst>
              <a:ext uri="{FF2B5EF4-FFF2-40B4-BE49-F238E27FC236}">
                <a16:creationId xmlns:a16="http://schemas.microsoft.com/office/drawing/2014/main" id="{233D351B-1E2D-4EA3-B247-2332957BA08D}"/>
              </a:ext>
            </a:extLst>
          </p:cNvPr>
          <p:cNvSpPr/>
          <p:nvPr>
            <p:custDataLst>
              <p:tags r:id="rId4"/>
            </p:custDataLst>
          </p:nvPr>
        </p:nvSpPr>
        <p:spPr>
          <a:xfrm>
            <a:off x="1041991" y="2264736"/>
            <a:ext cx="9680461" cy="3498111"/>
          </a:xfrm>
          <a:prstGeom prst="rect">
            <a:avLst/>
          </a:prstGeom>
          <a:solidFill>
            <a:schemeClr val="tx2">
              <a:alpha val="10196"/>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CA" dirty="0"/>
          </a:p>
        </p:txBody>
      </p:sp>
      <p:grpSp>
        <p:nvGrpSpPr>
          <p:cNvPr id="7" name="Groupe 6">
            <a:extLst>
              <a:ext uri="{FF2B5EF4-FFF2-40B4-BE49-F238E27FC236}">
                <a16:creationId xmlns:a16="http://schemas.microsoft.com/office/drawing/2014/main" id="{F13DE2A8-C640-4F5C-AF4B-7C006743F2D6}"/>
              </a:ext>
            </a:extLst>
          </p:cNvPr>
          <p:cNvGrpSpPr/>
          <p:nvPr>
            <p:custDataLst>
              <p:tags r:id="rId5"/>
            </p:custDataLst>
          </p:nvPr>
        </p:nvGrpSpPr>
        <p:grpSpPr>
          <a:xfrm>
            <a:off x="1073289" y="2264736"/>
            <a:ext cx="133974" cy="3498112"/>
            <a:chOff x="4264268" y="0"/>
            <a:chExt cx="187804" cy="6858001"/>
          </a:xfrm>
        </p:grpSpPr>
        <p:sp>
          <p:nvSpPr>
            <p:cNvPr id="8" name="Rectangle 7">
              <a:extLst>
                <a:ext uri="{FF2B5EF4-FFF2-40B4-BE49-F238E27FC236}">
                  <a16:creationId xmlns:a16="http://schemas.microsoft.com/office/drawing/2014/main" id="{E492CD5D-D583-48F5-8992-09C0011624C0}"/>
                </a:ext>
              </a:extLst>
            </p:cNvPr>
            <p:cNvSpPr/>
            <p:nvPr>
              <p:custDataLst>
                <p:tags r:id="rId9"/>
              </p:custDataLst>
            </p:nvPr>
          </p:nvSpPr>
          <p:spPr>
            <a:xfrm>
              <a:off x="4264268" y="0"/>
              <a:ext cx="187804"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a:extLst>
                <a:ext uri="{FF2B5EF4-FFF2-40B4-BE49-F238E27FC236}">
                  <a16:creationId xmlns:a16="http://schemas.microsoft.com/office/drawing/2014/main" id="{023129D9-266A-4B54-8DD8-C5C55532B6CF}"/>
                </a:ext>
              </a:extLst>
            </p:cNvPr>
            <p:cNvSpPr/>
            <p:nvPr>
              <p:custDataLst>
                <p:tags r:id="rId10"/>
              </p:custDataLst>
            </p:nvPr>
          </p:nvSpPr>
          <p:spPr>
            <a:xfrm>
              <a:off x="4264268" y="0"/>
              <a:ext cx="12941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a:extLst>
                <a:ext uri="{FF2B5EF4-FFF2-40B4-BE49-F238E27FC236}">
                  <a16:creationId xmlns:a16="http://schemas.microsoft.com/office/drawing/2014/main" id="{40E56435-2234-49CF-8D14-B9D8D455BE66}"/>
                </a:ext>
              </a:extLst>
            </p:cNvPr>
            <p:cNvSpPr/>
            <p:nvPr>
              <p:custDataLst>
                <p:tags r:id="rId11"/>
              </p:custDataLst>
            </p:nvPr>
          </p:nvSpPr>
          <p:spPr>
            <a:xfrm>
              <a:off x="4264268" y="1"/>
              <a:ext cx="7183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1" name="Espace réservé du contenu 3">
            <a:extLst>
              <a:ext uri="{FF2B5EF4-FFF2-40B4-BE49-F238E27FC236}">
                <a16:creationId xmlns:a16="http://schemas.microsoft.com/office/drawing/2014/main" id="{D0C64F28-8110-4361-A461-D2915D83975C}"/>
              </a:ext>
            </a:extLst>
          </p:cNvPr>
          <p:cNvSpPr txBox="1">
            <a:spLocks/>
          </p:cNvSpPr>
          <p:nvPr>
            <p:custDataLst>
              <p:tags r:id="rId6"/>
            </p:custDataLst>
          </p:nvPr>
        </p:nvSpPr>
        <p:spPr>
          <a:xfrm>
            <a:off x="2012844" y="3196467"/>
            <a:ext cx="8386941" cy="1835567"/>
          </a:xfrm>
          <a:prstGeom prst="rect">
            <a:avLst/>
          </a:prstGeom>
        </p:spPr>
        <p:txBody>
          <a:bodyPr vert="horz" wrap="square" lIns="91440" tIns="45720" rIns="91440" bIns="45720" numCol="1" rtlCol="0">
            <a:sp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16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Bef>
                <a:spcPts val="0"/>
              </a:spcBef>
              <a:buNone/>
            </a:pPr>
            <a:r>
              <a:rPr lang="fr-CA" sz="2400" dirty="0">
                <a:solidFill>
                  <a:schemeClr val="bg2">
                    <a:lumMod val="25000"/>
                  </a:schemeClr>
                </a:solidFill>
              </a:rPr>
              <a:t>La forme pronominale </a:t>
            </a:r>
            <a:r>
              <a:rPr lang="fr-CA" sz="2400" i="1" dirty="0">
                <a:solidFill>
                  <a:schemeClr val="bg2">
                    <a:lumMod val="25000"/>
                  </a:schemeClr>
                </a:solidFill>
              </a:rPr>
              <a:t>s’objecter</a:t>
            </a:r>
            <a:r>
              <a:rPr lang="fr-CA" sz="2400" dirty="0">
                <a:solidFill>
                  <a:schemeClr val="bg2">
                    <a:lumMod val="25000"/>
                  </a:schemeClr>
                </a:solidFill>
              </a:rPr>
              <a:t> n’existe pas en français contemporain. Donc, plutôt que de dire je </a:t>
            </a:r>
            <a:r>
              <a:rPr lang="fr-CA" sz="2400" i="1" dirty="0">
                <a:solidFill>
                  <a:schemeClr val="bg2">
                    <a:lumMod val="25000"/>
                  </a:schemeClr>
                </a:solidFill>
              </a:rPr>
              <a:t>m’objecte</a:t>
            </a:r>
            <a:r>
              <a:rPr lang="fr-CA" sz="2400" dirty="0">
                <a:solidFill>
                  <a:schemeClr val="bg2">
                    <a:lumMod val="25000"/>
                  </a:schemeClr>
                </a:solidFill>
              </a:rPr>
              <a:t>, il faut employer d’autres formulations, comme par exemple : </a:t>
            </a:r>
            <a:r>
              <a:rPr lang="fr-CA" sz="2400" b="1" dirty="0">
                <a:solidFill>
                  <a:schemeClr val="bg2">
                    <a:lumMod val="25000"/>
                  </a:schemeClr>
                </a:solidFill>
              </a:rPr>
              <a:t>Je m’oppose ou je conteste</a:t>
            </a:r>
            <a:r>
              <a:rPr lang="fr-CA" sz="2400" dirty="0">
                <a:solidFill>
                  <a:schemeClr val="bg2">
                    <a:lumMod val="25000"/>
                  </a:schemeClr>
                </a:solidFill>
              </a:rPr>
              <a:t> le dépôt des pièces.</a:t>
            </a:r>
          </a:p>
        </p:txBody>
      </p:sp>
      <p:pic>
        <p:nvPicPr>
          <p:cNvPr id="13" name="Image 12">
            <a:extLst>
              <a:ext uri="{FF2B5EF4-FFF2-40B4-BE49-F238E27FC236}">
                <a16:creationId xmlns:a16="http://schemas.microsoft.com/office/drawing/2014/main" id="{EC564D1C-9114-443B-864B-48A5A3092185}"/>
              </a:ext>
            </a:extLst>
          </p:cNvPr>
          <p:cNvPicPr>
            <a:picLocks noChangeAspect="1"/>
          </p:cNvPicPr>
          <p:nvPr>
            <p:custDataLst>
              <p:tags r:id="rId7"/>
            </p:custDataLst>
          </p:nvPr>
        </p:nvPicPr>
        <p:blipFill>
          <a:blip r:embed="rId14"/>
          <a:stretch>
            <a:fillRect/>
          </a:stretch>
        </p:blipFill>
        <p:spPr>
          <a:xfrm>
            <a:off x="10226917" y="964810"/>
            <a:ext cx="1680210" cy="6858000"/>
          </a:xfrm>
          <a:prstGeom prst="rect">
            <a:avLst/>
          </a:prstGeom>
        </p:spPr>
      </p:pic>
      <p:sp>
        <p:nvSpPr>
          <p:cNvPr id="3" name="Rectangle 2">
            <a:extLst>
              <a:ext uri="{FF2B5EF4-FFF2-40B4-BE49-F238E27FC236}">
                <a16:creationId xmlns:a16="http://schemas.microsoft.com/office/drawing/2014/main" id="{A758953C-4A11-456C-A3B6-5F384B7EACB6}"/>
              </a:ext>
            </a:extLst>
          </p:cNvPr>
          <p:cNvSpPr/>
          <p:nvPr>
            <p:custDataLst>
              <p:tags r:id="rId8"/>
            </p:custDataLst>
          </p:nvPr>
        </p:nvSpPr>
        <p:spPr>
          <a:xfrm>
            <a:off x="1238561" y="4896143"/>
            <a:ext cx="8198898" cy="781752"/>
          </a:xfrm>
          <a:prstGeom prst="rect">
            <a:avLst/>
          </a:prstGeom>
        </p:spPr>
        <p:txBody>
          <a:bodyPr wrap="square">
            <a:spAutoFit/>
          </a:bodyPr>
          <a:lstStyle/>
          <a:p>
            <a:pPr>
              <a:lnSpc>
                <a:spcPct val="120000"/>
              </a:lnSpc>
            </a:pPr>
            <a:endParaRPr lang="fr-CA" sz="1400" dirty="0">
              <a:solidFill>
                <a:schemeClr val="bg2">
                  <a:lumMod val="25000"/>
                </a:schemeClr>
              </a:solidFill>
            </a:endParaRPr>
          </a:p>
          <a:p>
            <a:r>
              <a:rPr lang="fr-CA" sz="1400" dirty="0">
                <a:solidFill>
                  <a:schemeClr val="bg2">
                    <a:lumMod val="25000"/>
                  </a:schemeClr>
                </a:solidFill>
              </a:rPr>
              <a:t>(Information provenant du Centre de ressources en français juridique - CRFJ)</a:t>
            </a:r>
          </a:p>
          <a:p>
            <a:r>
              <a:rPr lang="fr-CA" sz="1400" dirty="0">
                <a:solidFill>
                  <a:schemeClr val="bg2">
                    <a:lumMod val="25000"/>
                  </a:schemeClr>
                </a:solidFill>
              </a:rPr>
              <a:t>Pour consulter la ressource : </a:t>
            </a:r>
            <a:r>
              <a:rPr lang="fr-CA" sz="1400" dirty="0">
                <a:hlinkClick r:id="rId15"/>
              </a:rPr>
              <a:t>https://www.jurisource.ca/consulter?id=507072a2128f885a1c000000</a:t>
            </a:r>
            <a:r>
              <a:rPr lang="fr-CA" sz="1400" dirty="0"/>
              <a:t> </a:t>
            </a:r>
            <a:endParaRPr lang="fr-CA" sz="1400" dirty="0">
              <a:solidFill>
                <a:schemeClr val="bg2">
                  <a:lumMod val="25000"/>
                </a:schemeClr>
              </a:solidFill>
            </a:endParaRPr>
          </a:p>
        </p:txBody>
      </p:sp>
    </p:spTree>
    <p:custDataLst>
      <p:tags r:id="rId1"/>
    </p:custDataLst>
    <p:extLst>
      <p:ext uri="{BB962C8B-B14F-4D97-AF65-F5344CB8AC3E}">
        <p14:creationId xmlns:p14="http://schemas.microsoft.com/office/powerpoint/2010/main" val="342705235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02F3C5D-5AAB-4747-92BC-4E7C24212EF0}"/>
              </a:ext>
            </a:extLst>
          </p:cNvPr>
          <p:cNvSpPr>
            <a:spLocks noGrp="1"/>
          </p:cNvSpPr>
          <p:nvPr>
            <p:ph type="title"/>
            <p:custDataLst>
              <p:tags r:id="rId1"/>
            </p:custDataLst>
          </p:nvPr>
        </p:nvSpPr>
        <p:spPr/>
        <p:txBody>
          <a:bodyPr/>
          <a:lstStyle/>
          <a:p>
            <a:r>
              <a:rPr lang="fr-CA" dirty="0"/>
              <a:t>Question #5</a:t>
            </a:r>
          </a:p>
        </p:txBody>
      </p:sp>
      <p:sp>
        <p:nvSpPr>
          <p:cNvPr id="3" name="Espace réservé du contenu 2">
            <a:extLst>
              <a:ext uri="{FF2B5EF4-FFF2-40B4-BE49-F238E27FC236}">
                <a16:creationId xmlns:a16="http://schemas.microsoft.com/office/drawing/2014/main" id="{0CD21B84-43F0-4BDE-B48A-2E8FC4DB2422}"/>
              </a:ext>
            </a:extLst>
          </p:cNvPr>
          <p:cNvSpPr>
            <a:spLocks noGrp="1"/>
          </p:cNvSpPr>
          <p:nvPr>
            <p:ph idx="1"/>
            <p:custDataLst>
              <p:tags r:id="rId2"/>
            </p:custDataLst>
          </p:nvPr>
        </p:nvSpPr>
        <p:spPr>
          <a:xfrm>
            <a:off x="363416" y="1825626"/>
            <a:ext cx="11465168" cy="1130498"/>
          </a:xfrm>
        </p:spPr>
        <p:txBody>
          <a:bodyPr>
            <a:normAutofit/>
          </a:bodyPr>
          <a:lstStyle/>
          <a:p>
            <a:pPr marL="0" indent="0">
              <a:buNone/>
            </a:pPr>
            <a:r>
              <a:rPr lang="fr-CA" sz="2000" dirty="0"/>
              <a:t>Yasmine utilise de plus en plus souvent Jurisource.ca puisque cela facilite grandement son travail.  Yasmine est un peu inquiète, on lui a mentionné que les bases de données juridiques sont souvent très dispendieuses une fois sur le marché du travail. Elle se demande combien coûte Jurisource.ca pour un avocat.</a:t>
            </a:r>
          </a:p>
        </p:txBody>
      </p:sp>
      <p:sp>
        <p:nvSpPr>
          <p:cNvPr id="4" name="Rectangle 3">
            <a:extLst>
              <a:ext uri="{FF2B5EF4-FFF2-40B4-BE49-F238E27FC236}">
                <a16:creationId xmlns:a16="http://schemas.microsoft.com/office/drawing/2014/main" id="{16812A01-78FE-410A-BA4A-C25C10F6989F}"/>
              </a:ext>
            </a:extLst>
          </p:cNvPr>
          <p:cNvSpPr/>
          <p:nvPr>
            <p:custDataLst>
              <p:tags r:id="rId3"/>
            </p:custDataLst>
          </p:nvPr>
        </p:nvSpPr>
        <p:spPr>
          <a:xfrm>
            <a:off x="666206" y="2956124"/>
            <a:ext cx="11338560" cy="2554545"/>
          </a:xfrm>
          <a:prstGeom prst="rect">
            <a:avLst/>
          </a:prstGeom>
        </p:spPr>
        <p:txBody>
          <a:bodyPr wrap="square">
            <a:spAutoFit/>
          </a:bodyPr>
          <a:lstStyle/>
          <a:p>
            <a:r>
              <a:rPr lang="fr-CA" sz="2000" b="1" dirty="0">
                <a:solidFill>
                  <a:schemeClr val="accent1"/>
                </a:solidFill>
              </a:rPr>
              <a:t>Lequel des énoncés suivants est vrai ?</a:t>
            </a:r>
          </a:p>
          <a:p>
            <a:pPr algn="ctr"/>
            <a:endParaRPr lang="fr-CA" sz="2000" dirty="0"/>
          </a:p>
          <a:p>
            <a:pPr marL="457200" indent="-457200">
              <a:buAutoNum type="alphaLcParenR"/>
            </a:pPr>
            <a:r>
              <a:rPr lang="fr-CA" sz="2000" dirty="0"/>
              <a:t>Le montant dépend du nombre et du type de ressources consultées. Les prix peuvent donc varier.</a:t>
            </a:r>
          </a:p>
          <a:p>
            <a:pPr marL="457200" indent="-457200">
              <a:buAutoNum type="alphaLcParenR"/>
            </a:pPr>
            <a:endParaRPr lang="fr-CA" sz="2000" dirty="0"/>
          </a:p>
          <a:p>
            <a:pPr marL="457200" indent="-457200">
              <a:buFontTx/>
              <a:buAutoNum type="alphaLcParenR"/>
            </a:pPr>
            <a:r>
              <a:rPr lang="fr-CA" sz="2000" dirty="0"/>
              <a:t>Elle n’a pas à s’inquiéter. Jurisource.ca est toujours gratuit, et pour tout le monde.</a:t>
            </a:r>
          </a:p>
          <a:p>
            <a:pPr marL="457200" indent="-457200">
              <a:buFontTx/>
              <a:buAutoNum type="alphaLcParenR"/>
            </a:pPr>
            <a:endParaRPr lang="fr-CA" sz="2000" dirty="0"/>
          </a:p>
          <a:p>
            <a:pPr marL="457200" indent="-457200">
              <a:buAutoNum type="alphaLcParenR"/>
            </a:pPr>
            <a:r>
              <a:rPr lang="fr-CA" sz="2000" dirty="0"/>
              <a:t>Pour utiliser Jurisource.ca, on peut souscrire à un abonnement mensuel ou annuel, selon les préférences de l'utilisateur.</a:t>
            </a:r>
          </a:p>
        </p:txBody>
      </p:sp>
      <p:sp>
        <p:nvSpPr>
          <p:cNvPr id="5" name="Rectangle 4">
            <a:extLst>
              <a:ext uri="{FF2B5EF4-FFF2-40B4-BE49-F238E27FC236}">
                <a16:creationId xmlns:a16="http://schemas.microsoft.com/office/drawing/2014/main" id="{89F14777-5CB9-42D9-888B-036A447DFDD5}"/>
              </a:ext>
            </a:extLst>
          </p:cNvPr>
          <p:cNvSpPr/>
          <p:nvPr>
            <p:custDataLst>
              <p:tags r:id="rId4"/>
            </p:custDataLst>
          </p:nvPr>
        </p:nvSpPr>
        <p:spPr>
          <a:xfrm>
            <a:off x="2087929" y="5690666"/>
            <a:ext cx="8016142" cy="707886"/>
          </a:xfrm>
          <a:prstGeom prst="rect">
            <a:avLst/>
          </a:prstGeom>
        </p:spPr>
        <p:txBody>
          <a:bodyPr wrap="square">
            <a:spAutoFit/>
          </a:bodyPr>
          <a:lstStyle/>
          <a:p>
            <a:pPr algn="ctr"/>
            <a:r>
              <a:rPr lang="fr-CA" sz="2000" b="1" dirty="0">
                <a:solidFill>
                  <a:schemeClr val="accent1"/>
                </a:solidFill>
              </a:rPr>
              <a:t>LA BONNE RÉPONSE EST « b) »!</a:t>
            </a:r>
          </a:p>
          <a:p>
            <a:pPr algn="ctr"/>
            <a:r>
              <a:rPr lang="fr-CA" sz="2000" dirty="0"/>
              <a:t>Jurisource.ca est gratuit avant, pendant et après vos études!</a:t>
            </a:r>
          </a:p>
        </p:txBody>
      </p:sp>
    </p:spTree>
    <p:extLst>
      <p:ext uri="{BB962C8B-B14F-4D97-AF65-F5344CB8AC3E}">
        <p14:creationId xmlns:p14="http://schemas.microsoft.com/office/powerpoint/2010/main" val="432291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02F3C5D-5AAB-4747-92BC-4E7C24212EF0}"/>
              </a:ext>
            </a:extLst>
          </p:cNvPr>
          <p:cNvSpPr>
            <a:spLocks noGrp="1"/>
          </p:cNvSpPr>
          <p:nvPr>
            <p:ph type="title"/>
            <p:custDataLst>
              <p:tags r:id="rId1"/>
            </p:custDataLst>
          </p:nvPr>
        </p:nvSpPr>
        <p:spPr/>
        <p:txBody>
          <a:bodyPr/>
          <a:lstStyle/>
          <a:p>
            <a:r>
              <a:rPr lang="fr-CA" dirty="0"/>
              <a:t>Question #6</a:t>
            </a:r>
          </a:p>
        </p:txBody>
      </p:sp>
      <p:sp>
        <p:nvSpPr>
          <p:cNvPr id="3" name="Espace réservé du contenu 2">
            <a:extLst>
              <a:ext uri="{FF2B5EF4-FFF2-40B4-BE49-F238E27FC236}">
                <a16:creationId xmlns:a16="http://schemas.microsoft.com/office/drawing/2014/main" id="{0CD21B84-43F0-4BDE-B48A-2E8FC4DB2422}"/>
              </a:ext>
            </a:extLst>
          </p:cNvPr>
          <p:cNvSpPr>
            <a:spLocks noGrp="1"/>
          </p:cNvSpPr>
          <p:nvPr>
            <p:ph idx="1"/>
            <p:custDataLst>
              <p:tags r:id="rId2"/>
            </p:custDataLst>
          </p:nvPr>
        </p:nvSpPr>
        <p:spPr>
          <a:xfrm>
            <a:off x="363416" y="1545715"/>
            <a:ext cx="11465168" cy="1130498"/>
          </a:xfrm>
        </p:spPr>
        <p:txBody>
          <a:bodyPr>
            <a:normAutofit/>
          </a:bodyPr>
          <a:lstStyle/>
          <a:p>
            <a:pPr marL="0" indent="0">
              <a:buNone/>
            </a:pPr>
            <a:r>
              <a:rPr lang="fr-CA" sz="2000" dirty="0"/>
              <a:t>Dans le cadre de son cours de méthodologie, Yasmine doit rédiger un mémoire d’appel en droit de l’immigration.</a:t>
            </a:r>
          </a:p>
        </p:txBody>
      </p:sp>
      <p:sp>
        <p:nvSpPr>
          <p:cNvPr id="4" name="Rectangle 3">
            <a:extLst>
              <a:ext uri="{FF2B5EF4-FFF2-40B4-BE49-F238E27FC236}">
                <a16:creationId xmlns:a16="http://schemas.microsoft.com/office/drawing/2014/main" id="{16812A01-78FE-410A-BA4A-C25C10F6989F}"/>
              </a:ext>
            </a:extLst>
          </p:cNvPr>
          <p:cNvSpPr/>
          <p:nvPr>
            <p:custDataLst>
              <p:tags r:id="rId3"/>
            </p:custDataLst>
          </p:nvPr>
        </p:nvSpPr>
        <p:spPr>
          <a:xfrm>
            <a:off x="628106" y="2110964"/>
            <a:ext cx="11338560" cy="4093428"/>
          </a:xfrm>
          <a:prstGeom prst="rect">
            <a:avLst/>
          </a:prstGeom>
        </p:spPr>
        <p:txBody>
          <a:bodyPr wrap="square">
            <a:spAutoFit/>
          </a:bodyPr>
          <a:lstStyle/>
          <a:p>
            <a:r>
              <a:rPr lang="fr-CA" sz="2000" b="1" dirty="0">
                <a:solidFill>
                  <a:schemeClr val="accent1"/>
                </a:solidFill>
              </a:rPr>
              <a:t>Lequel des énoncés suivants est faux ? </a:t>
            </a:r>
          </a:p>
          <a:p>
            <a:pPr algn="ctr"/>
            <a:endParaRPr lang="fr-CA" sz="2000" dirty="0"/>
          </a:p>
          <a:p>
            <a:pPr marL="457200" indent="-457200">
              <a:buAutoNum type="alphaLcParenR"/>
            </a:pPr>
            <a:r>
              <a:rPr lang="fr-CA" sz="2000" dirty="0"/>
              <a:t>Les lexiques disponibles sur Jurisource.ca pourront l’aider à trouver les mots clés en lien avec son sujet et à effectuer ses recherches jurisprudentielles et doctrinales plus efficacement et facilement.</a:t>
            </a:r>
          </a:p>
          <a:p>
            <a:pPr marL="457200" indent="-457200">
              <a:buAutoNum type="alphaLcParenR"/>
            </a:pPr>
            <a:endParaRPr lang="fr-CA" sz="2000" dirty="0"/>
          </a:p>
          <a:p>
            <a:pPr marL="457200" indent="-457200">
              <a:buFontTx/>
              <a:buAutoNum type="alphaLcParenR"/>
            </a:pPr>
            <a:r>
              <a:rPr lang="fr-CA" sz="2000" dirty="0"/>
              <a:t>Il existe de nombreux modèles de mémoire sur Jurisource.ca. Cela pourra servir d’exemples pour Yasmine.</a:t>
            </a:r>
          </a:p>
          <a:p>
            <a:pPr marL="457200" indent="-457200">
              <a:buFontTx/>
              <a:buAutoNum type="alphaLcParenR"/>
            </a:pPr>
            <a:endParaRPr lang="fr-CA" sz="2000" dirty="0"/>
          </a:p>
          <a:p>
            <a:pPr marL="457200" indent="-457200">
              <a:buAutoNum type="alphaLcParenR"/>
            </a:pPr>
            <a:r>
              <a:rPr lang="fr-CA" sz="2000" dirty="0"/>
              <a:t>Yasmine ne trouvera pas d’information sur son sujet de recherche, car Jurisource.ca se concentre sur les domaines de droit de compétence provinciale et n’offre pas de matériel touchant aux domaines fédéraux.</a:t>
            </a:r>
          </a:p>
          <a:p>
            <a:pPr marL="457200" indent="-457200">
              <a:buAutoNum type="alphaLcParenR"/>
            </a:pPr>
            <a:endParaRPr lang="fr-CA" sz="2000" dirty="0"/>
          </a:p>
          <a:p>
            <a:endParaRPr lang="fr-CA" sz="2000" dirty="0"/>
          </a:p>
        </p:txBody>
      </p:sp>
      <p:sp>
        <p:nvSpPr>
          <p:cNvPr id="5" name="Rectangle 4">
            <a:extLst>
              <a:ext uri="{FF2B5EF4-FFF2-40B4-BE49-F238E27FC236}">
                <a16:creationId xmlns:a16="http://schemas.microsoft.com/office/drawing/2014/main" id="{89F14777-5CB9-42D9-888B-036A447DFDD5}"/>
              </a:ext>
            </a:extLst>
          </p:cNvPr>
          <p:cNvSpPr/>
          <p:nvPr>
            <p:custDataLst>
              <p:tags r:id="rId4"/>
            </p:custDataLst>
          </p:nvPr>
        </p:nvSpPr>
        <p:spPr>
          <a:xfrm>
            <a:off x="2087929" y="5748551"/>
            <a:ext cx="8016142" cy="1015663"/>
          </a:xfrm>
          <a:prstGeom prst="rect">
            <a:avLst/>
          </a:prstGeom>
        </p:spPr>
        <p:txBody>
          <a:bodyPr wrap="square">
            <a:spAutoFit/>
          </a:bodyPr>
          <a:lstStyle/>
          <a:p>
            <a:pPr algn="ctr"/>
            <a:r>
              <a:rPr lang="fr-CA" sz="2000" b="1" dirty="0">
                <a:solidFill>
                  <a:schemeClr val="accent1"/>
                </a:solidFill>
              </a:rPr>
              <a:t>LA BONNE RÉPONSE EST « c) »!</a:t>
            </a:r>
          </a:p>
          <a:p>
            <a:pPr algn="ctr"/>
            <a:r>
              <a:rPr lang="fr-CA" sz="2000" dirty="0"/>
              <a:t>Jurisource.ca offre du contenu touchant la </a:t>
            </a:r>
            <a:r>
              <a:rPr lang="fr-CA" sz="2000" dirty="0" err="1"/>
              <a:t>common</a:t>
            </a:r>
            <a:r>
              <a:rPr lang="fr-CA" sz="2000" dirty="0"/>
              <a:t> </a:t>
            </a:r>
            <a:r>
              <a:rPr lang="fr-CA" sz="2000" dirty="0" err="1"/>
              <a:t>law</a:t>
            </a:r>
            <a:r>
              <a:rPr lang="fr-CA" sz="2000" dirty="0"/>
              <a:t> en français sur des sujets provinciaux et fédéraux.</a:t>
            </a:r>
          </a:p>
        </p:txBody>
      </p:sp>
    </p:spTree>
    <p:extLst>
      <p:ext uri="{BB962C8B-B14F-4D97-AF65-F5344CB8AC3E}">
        <p14:creationId xmlns:p14="http://schemas.microsoft.com/office/powerpoint/2010/main" val="1738206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DD519AC-7392-4C53-9E3F-08F1208BC2CB}"/>
              </a:ext>
            </a:extLst>
          </p:cNvPr>
          <p:cNvSpPr>
            <a:spLocks noGrp="1"/>
          </p:cNvSpPr>
          <p:nvPr>
            <p:ph type="title"/>
            <p:custDataLst>
              <p:tags r:id="rId1"/>
            </p:custDataLst>
          </p:nvPr>
        </p:nvSpPr>
        <p:spPr/>
        <p:txBody>
          <a:bodyPr/>
          <a:lstStyle/>
          <a:p>
            <a:r>
              <a:rPr lang="en-US" dirty="0"/>
              <a:t>Merci</a:t>
            </a:r>
          </a:p>
        </p:txBody>
      </p:sp>
      <p:sp>
        <p:nvSpPr>
          <p:cNvPr id="8" name="Subtitle 7">
            <a:extLst>
              <a:ext uri="{FF2B5EF4-FFF2-40B4-BE49-F238E27FC236}">
                <a16:creationId xmlns:a16="http://schemas.microsoft.com/office/drawing/2014/main" id="{9A294210-0A3A-40B7-8019-FDFD9DA7592B}"/>
              </a:ext>
            </a:extLst>
          </p:cNvPr>
          <p:cNvSpPr>
            <a:spLocks noGrp="1"/>
          </p:cNvSpPr>
          <p:nvPr>
            <p:ph type="subTitle" idx="1"/>
            <p:custDataLst>
              <p:tags r:id="rId2"/>
            </p:custDataLst>
          </p:nvPr>
        </p:nvSpPr>
        <p:spPr/>
        <p:txBody>
          <a:bodyPr/>
          <a:lstStyle/>
          <a:p>
            <a:r>
              <a:rPr lang="en-US" dirty="0"/>
              <a:t>info@Jurisource.ca</a:t>
            </a:r>
            <a:endParaRPr lang="en-IN" dirty="0"/>
          </a:p>
        </p:txBody>
      </p:sp>
      <p:sp>
        <p:nvSpPr>
          <p:cNvPr id="9" name="Content Placeholder 8">
            <a:extLst>
              <a:ext uri="{FF2B5EF4-FFF2-40B4-BE49-F238E27FC236}">
                <a16:creationId xmlns:a16="http://schemas.microsoft.com/office/drawing/2014/main" id="{6ABAD79F-DC94-4F5D-8A43-C69B1B426660}"/>
              </a:ext>
            </a:extLst>
          </p:cNvPr>
          <p:cNvSpPr>
            <a:spLocks noGrp="1"/>
          </p:cNvSpPr>
          <p:nvPr>
            <p:ph sz="quarter" idx="15"/>
            <p:custDataLst>
              <p:tags r:id="rId3"/>
            </p:custDataLst>
          </p:nvPr>
        </p:nvSpPr>
        <p:spPr/>
        <p:txBody>
          <a:bodyPr/>
          <a:lstStyle/>
          <a:p>
            <a:r>
              <a:rPr lang="en-US" dirty="0"/>
              <a:t>www.jurisource.ca</a:t>
            </a:r>
            <a:endParaRPr lang="en-IN" dirty="0"/>
          </a:p>
        </p:txBody>
      </p:sp>
      <p:pic>
        <p:nvPicPr>
          <p:cNvPr id="7" name="Espace réservé pour une image  6">
            <a:extLst>
              <a:ext uri="{FF2B5EF4-FFF2-40B4-BE49-F238E27FC236}">
                <a16:creationId xmlns:a16="http://schemas.microsoft.com/office/drawing/2014/main" id="{97B5F7E1-C951-4889-B2AF-1162BFD4B115}"/>
              </a:ext>
            </a:extLst>
          </p:cNvPr>
          <p:cNvPicPr>
            <a:picLocks noGrp="1" noChangeAspect="1"/>
          </p:cNvPicPr>
          <p:nvPr>
            <p:ph type="pic" sz="quarter" idx="13"/>
            <p:custDataLst>
              <p:tags r:id="rId4"/>
            </p:custDataLst>
          </p:nvPr>
        </p:nvPicPr>
        <p:blipFill rotWithShape="1">
          <a:blip r:embed="rId8"/>
          <a:srcRect l="2697" r="58595"/>
          <a:stretch/>
        </p:blipFill>
        <p:spPr>
          <a:xfrm>
            <a:off x="0" y="1"/>
            <a:ext cx="4424363" cy="6858000"/>
          </a:xfrm>
        </p:spPr>
      </p:pic>
      <p:grpSp>
        <p:nvGrpSpPr>
          <p:cNvPr id="10" name="Groupe 9">
            <a:extLst>
              <a:ext uri="{FF2B5EF4-FFF2-40B4-BE49-F238E27FC236}">
                <a16:creationId xmlns:a16="http://schemas.microsoft.com/office/drawing/2014/main" id="{5506BE9E-A837-4D01-9F07-D42D02CA0B43}"/>
              </a:ext>
            </a:extLst>
          </p:cNvPr>
          <p:cNvGrpSpPr/>
          <p:nvPr>
            <p:custDataLst>
              <p:tags r:id="rId5"/>
            </p:custDataLst>
          </p:nvPr>
        </p:nvGrpSpPr>
        <p:grpSpPr>
          <a:xfrm>
            <a:off x="4406294" y="0"/>
            <a:ext cx="124763" cy="6858001"/>
            <a:chOff x="4264442" y="0"/>
            <a:chExt cx="187629" cy="6858001"/>
          </a:xfrm>
        </p:grpSpPr>
        <p:sp>
          <p:nvSpPr>
            <p:cNvPr id="11" name="Rectangle 10">
              <a:extLst>
                <a:ext uri="{FF2B5EF4-FFF2-40B4-BE49-F238E27FC236}">
                  <a16:creationId xmlns:a16="http://schemas.microsoft.com/office/drawing/2014/main" id="{BAA39645-7111-479D-9B57-647DD7EBD260}"/>
                </a:ext>
              </a:extLst>
            </p:cNvPr>
            <p:cNvSpPr/>
            <p:nvPr/>
          </p:nvSpPr>
          <p:spPr>
            <a:xfrm>
              <a:off x="4380410" y="0"/>
              <a:ext cx="71661"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a:extLst>
                <a:ext uri="{FF2B5EF4-FFF2-40B4-BE49-F238E27FC236}">
                  <a16:creationId xmlns:a16="http://schemas.microsoft.com/office/drawing/2014/main" id="{9243EA3B-6FEC-4CF3-9FCA-DD4E5BDEACEA}"/>
                </a:ext>
              </a:extLst>
            </p:cNvPr>
            <p:cNvSpPr/>
            <p:nvPr/>
          </p:nvSpPr>
          <p:spPr>
            <a:xfrm>
              <a:off x="4322020" y="0"/>
              <a:ext cx="7166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2">
              <a:extLst>
                <a:ext uri="{FF2B5EF4-FFF2-40B4-BE49-F238E27FC236}">
                  <a16:creationId xmlns:a16="http://schemas.microsoft.com/office/drawing/2014/main" id="{37ED8EF5-4165-402E-BCB5-3E7935463019}"/>
                </a:ext>
              </a:extLst>
            </p:cNvPr>
            <p:cNvSpPr/>
            <p:nvPr/>
          </p:nvSpPr>
          <p:spPr>
            <a:xfrm>
              <a:off x="4264442" y="1"/>
              <a:ext cx="7166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Tree>
    <p:extLst>
      <p:ext uri="{BB962C8B-B14F-4D97-AF65-F5344CB8AC3E}">
        <p14:creationId xmlns:p14="http://schemas.microsoft.com/office/powerpoint/2010/main" val="10440434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AF209E-D17D-4F20-A6D0-C685853DE76E}"/>
              </a:ext>
            </a:extLst>
          </p:cNvPr>
          <p:cNvSpPr>
            <a:spLocks noGrp="1"/>
          </p:cNvSpPr>
          <p:nvPr>
            <p:ph type="title"/>
            <p:custDataLst>
              <p:tags r:id="rId1"/>
            </p:custDataLst>
          </p:nvPr>
        </p:nvSpPr>
        <p:spPr>
          <a:xfrm>
            <a:off x="363416" y="373367"/>
            <a:ext cx="3206261" cy="1037492"/>
          </a:xfrm>
        </p:spPr>
        <p:txBody>
          <a:bodyPr/>
          <a:lstStyle/>
          <a:p>
            <a:r>
              <a:rPr lang="fr-CA" sz="2400" dirty="0"/>
              <a:t>Qu’est-ce que jurisource.ca?</a:t>
            </a:r>
          </a:p>
        </p:txBody>
      </p:sp>
      <p:sp>
        <p:nvSpPr>
          <p:cNvPr id="22" name="Content Placeholder 3">
            <a:extLst>
              <a:ext uri="{FF2B5EF4-FFF2-40B4-BE49-F238E27FC236}">
                <a16:creationId xmlns:a16="http://schemas.microsoft.com/office/drawing/2014/main" id="{82CE3E03-5332-476C-84DD-8C267FF8B7AB}"/>
              </a:ext>
            </a:extLst>
          </p:cNvPr>
          <p:cNvSpPr txBox="1">
            <a:spLocks/>
          </p:cNvSpPr>
          <p:nvPr>
            <p:custDataLst>
              <p:tags r:id="rId2"/>
            </p:custDataLst>
          </p:nvPr>
        </p:nvSpPr>
        <p:spPr>
          <a:xfrm>
            <a:off x="8301069" y="3040588"/>
            <a:ext cx="2724479" cy="1051864"/>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1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IN" dirty="0"/>
          </a:p>
        </p:txBody>
      </p:sp>
      <p:sp>
        <p:nvSpPr>
          <p:cNvPr id="17" name="Content Placeholder 4">
            <a:extLst>
              <a:ext uri="{FF2B5EF4-FFF2-40B4-BE49-F238E27FC236}">
                <a16:creationId xmlns:a16="http://schemas.microsoft.com/office/drawing/2014/main" id="{9BF74841-D664-4642-BD3B-4B4BE876C43A}"/>
              </a:ext>
            </a:extLst>
          </p:cNvPr>
          <p:cNvSpPr txBox="1">
            <a:spLocks/>
          </p:cNvSpPr>
          <p:nvPr>
            <p:custDataLst>
              <p:tags r:id="rId3"/>
            </p:custDataLst>
          </p:nvPr>
        </p:nvSpPr>
        <p:spPr>
          <a:xfrm>
            <a:off x="353820" y="1822044"/>
            <a:ext cx="2515515" cy="4446409"/>
          </a:xfrm>
          <a:prstGeom prst="rect">
            <a:avLst/>
          </a:prstGeom>
        </p:spPr>
        <p:txBody>
          <a:bodyPr vert="horz" lIns="0" tIns="0" rIns="0" bIns="0" rtlCol="0" anchor="t">
            <a:noAutofit/>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1800" b="1" kern="1200">
                <a:solidFill>
                  <a:schemeClr val="accent1"/>
                </a:solidFill>
                <a:latin typeface="+mn-lt"/>
                <a:ea typeface="+mn-ea"/>
                <a:cs typeface="+mn-cs"/>
              </a:defRPr>
            </a:lvl1pPr>
            <a:lvl2pPr marL="457200" indent="0" algn="l" defTabSz="914400" rtl="0" eaLnBrk="1" latinLnBrk="0" hangingPunct="1">
              <a:lnSpc>
                <a:spcPct val="90000"/>
              </a:lnSpc>
              <a:spcBef>
                <a:spcPts val="500"/>
              </a:spcBef>
              <a:buClr>
                <a:schemeClr val="accent1"/>
              </a:buClr>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Clr>
                <a:schemeClr val="accent1"/>
              </a:buClr>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Clr>
                <a:schemeClr val="accent1"/>
              </a:buClr>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Clr>
                <a:schemeClr val="accent1"/>
              </a:buClr>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fr-CA" dirty="0">
                <a:solidFill>
                  <a:srgbClr val="BABBBA"/>
                </a:solidFill>
              </a:rPr>
              <a:t>C’est une bibliothèque virtuelle qui recense des milliers de ressources juridiques touchant la pratique du droit et la terminologie.</a:t>
            </a:r>
          </a:p>
          <a:p>
            <a:endParaRPr lang="fr-CA" dirty="0">
              <a:solidFill>
                <a:srgbClr val="BABBBA"/>
              </a:solidFill>
            </a:endParaRPr>
          </a:p>
          <a:p>
            <a:r>
              <a:rPr lang="fr-CA" dirty="0">
                <a:solidFill>
                  <a:srgbClr val="BABBBA"/>
                </a:solidFill>
              </a:rPr>
              <a:t>Jurisource.ca permet d’accéder à des milliers de ressources en français : résumés jurisprudentiels, traduction de décisions judiciaires, lexiques, capsules linguistiques, modèles d’actes, …</a:t>
            </a:r>
          </a:p>
        </p:txBody>
      </p:sp>
      <p:sp>
        <p:nvSpPr>
          <p:cNvPr id="7" name="Espace réservé du texte 6">
            <a:extLst>
              <a:ext uri="{FF2B5EF4-FFF2-40B4-BE49-F238E27FC236}">
                <a16:creationId xmlns:a16="http://schemas.microsoft.com/office/drawing/2014/main" id="{70E7678C-5E6D-465C-91B8-0FE5EC37CD5F}"/>
              </a:ext>
            </a:extLst>
          </p:cNvPr>
          <p:cNvSpPr>
            <a:spLocks noGrp="1"/>
          </p:cNvSpPr>
          <p:nvPr>
            <p:ph type="body" idx="20"/>
            <p:custDataLst>
              <p:tags r:id="rId4"/>
            </p:custDataLst>
          </p:nvPr>
        </p:nvSpPr>
        <p:spPr>
          <a:xfrm>
            <a:off x="4080985" y="586947"/>
            <a:ext cx="6944563" cy="823912"/>
          </a:xfrm>
        </p:spPr>
        <p:txBody>
          <a:bodyPr/>
          <a:lstStyle/>
          <a:p>
            <a:r>
              <a:rPr lang="fr-CA" sz="2400" cap="all" dirty="0">
                <a:solidFill>
                  <a:schemeClr val="tx1"/>
                </a:solidFill>
              </a:rPr>
              <a:t>Pourquoi utiliser jurisource.ca?</a:t>
            </a:r>
          </a:p>
        </p:txBody>
      </p:sp>
      <p:graphicFrame>
        <p:nvGraphicFramePr>
          <p:cNvPr id="9" name="Diagramme 8">
            <a:extLst>
              <a:ext uri="{FF2B5EF4-FFF2-40B4-BE49-F238E27FC236}">
                <a16:creationId xmlns:a16="http://schemas.microsoft.com/office/drawing/2014/main" id="{733862D8-2192-4591-AFE5-4A840A111257}"/>
              </a:ext>
            </a:extLst>
          </p:cNvPr>
          <p:cNvGraphicFramePr/>
          <p:nvPr>
            <p:custDataLst>
              <p:tags r:id="rId5"/>
            </p:custDataLst>
            <p:extLst>
              <p:ext uri="{D42A27DB-BD31-4B8C-83A1-F6EECF244321}">
                <p14:modId xmlns:p14="http://schemas.microsoft.com/office/powerpoint/2010/main" val="618337325"/>
              </p:ext>
            </p:extLst>
          </p:nvPr>
        </p:nvGraphicFramePr>
        <p:xfrm>
          <a:off x="4080985" y="1304069"/>
          <a:ext cx="7515522" cy="4847398"/>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18370581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7AEB7DB-A243-40ED-ABA0-2F65CB144A24}"/>
              </a:ext>
            </a:extLst>
          </p:cNvPr>
          <p:cNvSpPr>
            <a:spLocks noGrp="1"/>
          </p:cNvSpPr>
          <p:nvPr>
            <p:ph type="title"/>
            <p:custDataLst>
              <p:tags r:id="rId2"/>
            </p:custDataLst>
          </p:nvPr>
        </p:nvSpPr>
        <p:spPr>
          <a:xfrm>
            <a:off x="363416" y="246186"/>
            <a:ext cx="11465168" cy="1037492"/>
          </a:xfrm>
        </p:spPr>
        <p:txBody>
          <a:bodyPr/>
          <a:lstStyle/>
          <a:p>
            <a:r>
              <a:rPr lang="fr-CA" dirty="0"/>
              <a:t>LE saviez-vous?</a:t>
            </a:r>
          </a:p>
        </p:txBody>
      </p:sp>
      <p:sp>
        <p:nvSpPr>
          <p:cNvPr id="4" name="Espace réservé du contenu 3">
            <a:extLst>
              <a:ext uri="{FF2B5EF4-FFF2-40B4-BE49-F238E27FC236}">
                <a16:creationId xmlns:a16="http://schemas.microsoft.com/office/drawing/2014/main" id="{52944DF1-7806-4D0A-BE66-237907F5C4FA}"/>
              </a:ext>
            </a:extLst>
          </p:cNvPr>
          <p:cNvSpPr>
            <a:spLocks noGrp="1"/>
          </p:cNvSpPr>
          <p:nvPr>
            <p:ph idx="1"/>
            <p:custDataLst>
              <p:tags r:id="rId3"/>
            </p:custDataLst>
          </p:nvPr>
        </p:nvSpPr>
        <p:spPr>
          <a:xfrm>
            <a:off x="945102" y="2228298"/>
            <a:ext cx="9253024" cy="885371"/>
          </a:xfrm>
          <a:prstGeom prst="rect">
            <a:avLst/>
          </a:prstGeom>
        </p:spPr>
        <p:txBody>
          <a:bodyPr wrap="square">
            <a:spAutoFit/>
          </a:bodyPr>
          <a:lstStyle/>
          <a:p>
            <a:pPr marL="0" indent="0">
              <a:buNone/>
            </a:pPr>
            <a:r>
              <a:rPr lang="fr-CA" sz="2400" b="1" dirty="0">
                <a:solidFill>
                  <a:schemeClr val="accent1"/>
                </a:solidFill>
              </a:rPr>
              <a:t>Jurisource.ca offre des ressources dans les domaines suivants : </a:t>
            </a:r>
          </a:p>
          <a:p>
            <a:pPr marL="0" indent="0" algn="ctr">
              <a:buNone/>
            </a:pPr>
            <a:endParaRPr lang="fr-CA" sz="2400" b="1" dirty="0">
              <a:solidFill>
                <a:schemeClr val="accent1"/>
              </a:solidFill>
            </a:endParaRPr>
          </a:p>
        </p:txBody>
      </p:sp>
      <p:sp>
        <p:nvSpPr>
          <p:cNvPr id="6" name="Rectangle 5">
            <a:extLst>
              <a:ext uri="{FF2B5EF4-FFF2-40B4-BE49-F238E27FC236}">
                <a16:creationId xmlns:a16="http://schemas.microsoft.com/office/drawing/2014/main" id="{233D351B-1E2D-4EA3-B247-2332957BA08D}"/>
              </a:ext>
            </a:extLst>
          </p:cNvPr>
          <p:cNvSpPr/>
          <p:nvPr>
            <p:custDataLst>
              <p:tags r:id="rId4"/>
            </p:custDataLst>
          </p:nvPr>
        </p:nvSpPr>
        <p:spPr>
          <a:xfrm>
            <a:off x="671837" y="2000249"/>
            <a:ext cx="10050616" cy="3892941"/>
          </a:xfrm>
          <a:prstGeom prst="rect">
            <a:avLst/>
          </a:prstGeom>
          <a:solidFill>
            <a:schemeClr val="tx2">
              <a:alpha val="10196"/>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CA" dirty="0"/>
          </a:p>
        </p:txBody>
      </p:sp>
      <p:grpSp>
        <p:nvGrpSpPr>
          <p:cNvPr id="7" name="Groupe 6">
            <a:extLst>
              <a:ext uri="{FF2B5EF4-FFF2-40B4-BE49-F238E27FC236}">
                <a16:creationId xmlns:a16="http://schemas.microsoft.com/office/drawing/2014/main" id="{F13DE2A8-C640-4F5C-AF4B-7C006743F2D6}"/>
              </a:ext>
            </a:extLst>
          </p:cNvPr>
          <p:cNvGrpSpPr/>
          <p:nvPr>
            <p:custDataLst>
              <p:tags r:id="rId5"/>
            </p:custDataLst>
          </p:nvPr>
        </p:nvGrpSpPr>
        <p:grpSpPr>
          <a:xfrm>
            <a:off x="572608" y="2000250"/>
            <a:ext cx="133777" cy="3892940"/>
            <a:chOff x="4264268" y="0"/>
            <a:chExt cx="187804" cy="6858001"/>
          </a:xfrm>
        </p:grpSpPr>
        <p:sp>
          <p:nvSpPr>
            <p:cNvPr id="8" name="Rectangle 7">
              <a:extLst>
                <a:ext uri="{FF2B5EF4-FFF2-40B4-BE49-F238E27FC236}">
                  <a16:creationId xmlns:a16="http://schemas.microsoft.com/office/drawing/2014/main" id="{E492CD5D-D583-48F5-8992-09C0011624C0}"/>
                </a:ext>
              </a:extLst>
            </p:cNvPr>
            <p:cNvSpPr/>
            <p:nvPr>
              <p:custDataLst>
                <p:tags r:id="rId8"/>
              </p:custDataLst>
            </p:nvPr>
          </p:nvSpPr>
          <p:spPr>
            <a:xfrm>
              <a:off x="4264268" y="0"/>
              <a:ext cx="187804"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a:extLst>
                <a:ext uri="{FF2B5EF4-FFF2-40B4-BE49-F238E27FC236}">
                  <a16:creationId xmlns:a16="http://schemas.microsoft.com/office/drawing/2014/main" id="{023129D9-266A-4B54-8DD8-C5C55532B6CF}"/>
                </a:ext>
              </a:extLst>
            </p:cNvPr>
            <p:cNvSpPr/>
            <p:nvPr>
              <p:custDataLst>
                <p:tags r:id="rId9"/>
              </p:custDataLst>
            </p:nvPr>
          </p:nvSpPr>
          <p:spPr>
            <a:xfrm>
              <a:off x="4264268" y="0"/>
              <a:ext cx="12941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a:extLst>
                <a:ext uri="{FF2B5EF4-FFF2-40B4-BE49-F238E27FC236}">
                  <a16:creationId xmlns:a16="http://schemas.microsoft.com/office/drawing/2014/main" id="{40E56435-2234-49CF-8D14-B9D8D455BE66}"/>
                </a:ext>
              </a:extLst>
            </p:cNvPr>
            <p:cNvSpPr/>
            <p:nvPr>
              <p:custDataLst>
                <p:tags r:id="rId10"/>
              </p:custDataLst>
            </p:nvPr>
          </p:nvSpPr>
          <p:spPr>
            <a:xfrm>
              <a:off x="4264268" y="1"/>
              <a:ext cx="7183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1" name="Espace réservé du contenu 3">
            <a:extLst>
              <a:ext uri="{FF2B5EF4-FFF2-40B4-BE49-F238E27FC236}">
                <a16:creationId xmlns:a16="http://schemas.microsoft.com/office/drawing/2014/main" id="{D0C64F28-8110-4361-A461-D2915D83975C}"/>
              </a:ext>
            </a:extLst>
          </p:cNvPr>
          <p:cNvSpPr txBox="1">
            <a:spLocks/>
          </p:cNvSpPr>
          <p:nvPr>
            <p:custDataLst>
              <p:tags r:id="rId6"/>
            </p:custDataLst>
          </p:nvPr>
        </p:nvSpPr>
        <p:spPr>
          <a:xfrm>
            <a:off x="1344191" y="2710364"/>
            <a:ext cx="8289633" cy="3024000"/>
          </a:xfrm>
          <a:prstGeom prst="rect">
            <a:avLst/>
          </a:prstGeom>
        </p:spPr>
        <p:txBody>
          <a:bodyPr vert="horz" wrap="square" lIns="91440" tIns="45720" rIns="91440" bIns="45720" numCol="3" rtlCol="0">
            <a:sp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16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CA" dirty="0">
                <a:solidFill>
                  <a:schemeClr val="tx2"/>
                </a:solidFill>
              </a:rPr>
              <a:t>Administratif</a:t>
            </a:r>
          </a:p>
          <a:p>
            <a:r>
              <a:rPr lang="fr-CA" dirty="0">
                <a:solidFill>
                  <a:schemeClr val="tx2"/>
                </a:solidFill>
              </a:rPr>
              <a:t>Affaires / Fiscalité</a:t>
            </a:r>
          </a:p>
          <a:p>
            <a:r>
              <a:rPr lang="fr-CA" dirty="0">
                <a:solidFill>
                  <a:schemeClr val="tx2"/>
                </a:solidFill>
              </a:rPr>
              <a:t>Comparé</a:t>
            </a:r>
          </a:p>
          <a:p>
            <a:r>
              <a:rPr lang="fr-CA" dirty="0">
                <a:solidFill>
                  <a:schemeClr val="tx2"/>
                </a:solidFill>
              </a:rPr>
              <a:t>Constitutionnel</a:t>
            </a:r>
          </a:p>
          <a:p>
            <a:r>
              <a:rPr lang="fr-CA" dirty="0">
                <a:solidFill>
                  <a:schemeClr val="tx2"/>
                </a:solidFill>
              </a:rPr>
              <a:t>Contrats / Délits</a:t>
            </a:r>
          </a:p>
          <a:p>
            <a:r>
              <a:rPr lang="fr-CA" dirty="0">
                <a:solidFill>
                  <a:schemeClr val="tx2"/>
                </a:solidFill>
              </a:rPr>
              <a:t>Criminel / Pénal</a:t>
            </a:r>
          </a:p>
          <a:p>
            <a:r>
              <a:rPr lang="fr-CA" dirty="0">
                <a:solidFill>
                  <a:schemeClr val="tx2"/>
                </a:solidFill>
              </a:rPr>
              <a:t>Droits de la personne</a:t>
            </a:r>
          </a:p>
          <a:p>
            <a:r>
              <a:rPr lang="fr-CA" dirty="0">
                <a:solidFill>
                  <a:schemeClr val="tx2"/>
                </a:solidFill>
              </a:rPr>
              <a:t>Droits linguistiques</a:t>
            </a:r>
          </a:p>
          <a:p>
            <a:r>
              <a:rPr lang="fr-CA" dirty="0">
                <a:solidFill>
                  <a:schemeClr val="tx2"/>
                </a:solidFill>
              </a:rPr>
              <a:t>Emploi / Travail</a:t>
            </a:r>
          </a:p>
          <a:p>
            <a:r>
              <a:rPr lang="fr-CA" dirty="0">
                <a:solidFill>
                  <a:schemeClr val="tx2"/>
                </a:solidFill>
              </a:rPr>
              <a:t>Environnement</a:t>
            </a:r>
          </a:p>
          <a:p>
            <a:r>
              <a:rPr lang="fr-CA" dirty="0">
                <a:solidFill>
                  <a:schemeClr val="tx2"/>
                </a:solidFill>
              </a:rPr>
              <a:t>Faillite / Insolvabilité</a:t>
            </a:r>
          </a:p>
          <a:p>
            <a:r>
              <a:rPr lang="fr-CA" dirty="0">
                <a:solidFill>
                  <a:schemeClr val="tx2"/>
                </a:solidFill>
              </a:rPr>
              <a:t>Famille</a:t>
            </a:r>
          </a:p>
          <a:p>
            <a:r>
              <a:rPr lang="fr-CA" dirty="0">
                <a:solidFill>
                  <a:schemeClr val="tx2"/>
                </a:solidFill>
              </a:rPr>
              <a:t>Gestion de cabinet / Déontologie</a:t>
            </a:r>
          </a:p>
          <a:p>
            <a:r>
              <a:rPr lang="fr-CA" dirty="0">
                <a:solidFill>
                  <a:schemeClr val="tx2"/>
                </a:solidFill>
              </a:rPr>
              <a:t>Immigration / Réfugiés</a:t>
            </a:r>
          </a:p>
          <a:p>
            <a:r>
              <a:rPr lang="fr-CA" dirty="0">
                <a:solidFill>
                  <a:schemeClr val="tx2"/>
                </a:solidFill>
              </a:rPr>
              <a:t>International</a:t>
            </a:r>
          </a:p>
          <a:p>
            <a:r>
              <a:rPr lang="fr-CA" dirty="0">
                <a:solidFill>
                  <a:schemeClr val="tx2"/>
                </a:solidFill>
              </a:rPr>
              <a:t>Litige civil</a:t>
            </a:r>
          </a:p>
          <a:p>
            <a:r>
              <a:rPr lang="fr-CA" dirty="0">
                <a:solidFill>
                  <a:schemeClr val="tx2"/>
                </a:solidFill>
              </a:rPr>
              <a:t>Propriété / Biens</a:t>
            </a:r>
          </a:p>
          <a:p>
            <a:r>
              <a:rPr lang="fr-CA" dirty="0">
                <a:solidFill>
                  <a:schemeClr val="tx2"/>
                </a:solidFill>
              </a:rPr>
              <a:t>Règlement des différends</a:t>
            </a:r>
          </a:p>
          <a:p>
            <a:r>
              <a:rPr lang="fr-CA" dirty="0">
                <a:solidFill>
                  <a:schemeClr val="tx2"/>
                </a:solidFill>
              </a:rPr>
              <a:t>Santé</a:t>
            </a:r>
          </a:p>
          <a:p>
            <a:r>
              <a:rPr lang="fr-CA" dirty="0">
                <a:solidFill>
                  <a:schemeClr val="tx2"/>
                </a:solidFill>
              </a:rPr>
              <a:t>Succession et procuration</a:t>
            </a:r>
          </a:p>
          <a:p>
            <a:r>
              <a:rPr lang="fr-CA" dirty="0">
                <a:solidFill>
                  <a:schemeClr val="tx2"/>
                </a:solidFill>
              </a:rPr>
              <a:t>Technologies</a:t>
            </a:r>
          </a:p>
          <a:p>
            <a:r>
              <a:rPr lang="fr-CA" b="1" dirty="0">
                <a:solidFill>
                  <a:schemeClr val="tx2"/>
                </a:solidFill>
              </a:rPr>
              <a:t>Et bien plus encore…</a:t>
            </a:r>
          </a:p>
        </p:txBody>
      </p:sp>
      <p:pic>
        <p:nvPicPr>
          <p:cNvPr id="13" name="Image 12">
            <a:extLst>
              <a:ext uri="{FF2B5EF4-FFF2-40B4-BE49-F238E27FC236}">
                <a16:creationId xmlns:a16="http://schemas.microsoft.com/office/drawing/2014/main" id="{EC564D1C-9114-443B-864B-48A5A3092185}"/>
              </a:ext>
            </a:extLst>
          </p:cNvPr>
          <p:cNvPicPr>
            <a:picLocks noChangeAspect="1"/>
          </p:cNvPicPr>
          <p:nvPr>
            <p:custDataLst>
              <p:tags r:id="rId7"/>
            </p:custDataLst>
          </p:nvPr>
        </p:nvPicPr>
        <p:blipFill>
          <a:blip r:embed="rId13"/>
          <a:stretch>
            <a:fillRect/>
          </a:stretch>
        </p:blipFill>
        <p:spPr>
          <a:xfrm>
            <a:off x="10115519" y="964810"/>
            <a:ext cx="1680210" cy="6858000"/>
          </a:xfrm>
          <a:prstGeom prst="rect">
            <a:avLst/>
          </a:prstGeom>
        </p:spPr>
      </p:pic>
    </p:spTree>
    <p:custDataLst>
      <p:tags r:id="rId1"/>
    </p:custDataLst>
    <p:extLst>
      <p:ext uri="{BB962C8B-B14F-4D97-AF65-F5344CB8AC3E}">
        <p14:creationId xmlns:p14="http://schemas.microsoft.com/office/powerpoint/2010/main" val="22455135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0359CD-8DFF-4AF2-B957-630ED2A60E8D}"/>
              </a:ext>
            </a:extLst>
          </p:cNvPr>
          <p:cNvSpPr>
            <a:spLocks noGrp="1"/>
          </p:cNvSpPr>
          <p:nvPr>
            <p:ph type="ctrTitle"/>
            <p:custDataLst>
              <p:tags r:id="rId1"/>
            </p:custDataLst>
          </p:nvPr>
        </p:nvSpPr>
        <p:spPr/>
        <p:txBody>
          <a:bodyPr/>
          <a:lstStyle/>
          <a:p>
            <a:r>
              <a:rPr lang="fr-CA" dirty="0"/>
              <a:t>Phase d’exploration</a:t>
            </a:r>
          </a:p>
        </p:txBody>
      </p:sp>
      <p:sp>
        <p:nvSpPr>
          <p:cNvPr id="3" name="Subtitle 2">
            <a:extLst>
              <a:ext uri="{FF2B5EF4-FFF2-40B4-BE49-F238E27FC236}">
                <a16:creationId xmlns:a16="http://schemas.microsoft.com/office/drawing/2014/main" id="{F1DF7D53-1D50-48D8-B3B4-B9632324B2AB}"/>
              </a:ext>
            </a:extLst>
          </p:cNvPr>
          <p:cNvSpPr>
            <a:spLocks noGrp="1"/>
          </p:cNvSpPr>
          <p:nvPr>
            <p:ph type="subTitle" idx="1"/>
            <p:custDataLst>
              <p:tags r:id="rId2"/>
            </p:custDataLst>
          </p:nvPr>
        </p:nvSpPr>
        <p:spPr>
          <a:xfrm>
            <a:off x="5281862" y="3569380"/>
            <a:ext cx="6637995" cy="365125"/>
          </a:xfrm>
        </p:spPr>
        <p:txBody>
          <a:bodyPr/>
          <a:lstStyle/>
          <a:p>
            <a:r>
              <a:rPr lang="fr-CA" cap="none" dirty="0"/>
              <a:t>Partie 2 de 4</a:t>
            </a:r>
          </a:p>
        </p:txBody>
      </p:sp>
      <p:pic>
        <p:nvPicPr>
          <p:cNvPr id="7" name="Espace réservé pour une image  6">
            <a:extLst>
              <a:ext uri="{FF2B5EF4-FFF2-40B4-BE49-F238E27FC236}">
                <a16:creationId xmlns:a16="http://schemas.microsoft.com/office/drawing/2014/main" id="{BB62614A-AA1E-4CBC-BEF3-016EAD4255CF}"/>
              </a:ext>
            </a:extLst>
          </p:cNvPr>
          <p:cNvPicPr>
            <a:picLocks noGrp="1" noChangeAspect="1"/>
          </p:cNvPicPr>
          <p:nvPr>
            <p:ph type="pic" sz="quarter" idx="13"/>
            <p:custDataLst>
              <p:tags r:id="rId3"/>
            </p:custDataLst>
          </p:nvPr>
        </p:nvPicPr>
        <p:blipFill rotWithShape="1">
          <a:blip r:embed="rId6"/>
          <a:srcRect l="37525" r="18621"/>
          <a:stretch/>
        </p:blipFill>
        <p:spPr>
          <a:xfrm>
            <a:off x="1" y="1"/>
            <a:ext cx="4274288" cy="6858000"/>
          </a:xfrm>
        </p:spPr>
      </p:pic>
    </p:spTree>
    <p:extLst>
      <p:ext uri="{BB962C8B-B14F-4D97-AF65-F5344CB8AC3E}">
        <p14:creationId xmlns:p14="http://schemas.microsoft.com/office/powerpoint/2010/main" val="396061378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UIDATA" val="&lt;database version=&quot;11.0&quot;&gt;&lt;object type=&quot;1&quot; unique_id=&quot;10001&quot;&gt;&lt;object type=&quot;2&quot; unique_id=&quot;14115&quot;&gt;&lt;object type=&quot;3&quot; unique_id=&quot;14116&quot;&gt;&lt;property id=&quot;20148&quot; value=&quot;5&quot;/&gt;&lt;property id=&quot;20300&quot; value=&quot;Diapositive 1 - &amp;quot;message de la part de l’équipe de Jurisource.ca (cette page n’apparaîtra pas dans le diaporama)&amp;quot;&quot;/&gt;&lt;property id=&quot;20307&quot; value=&quot;257&quot;/&gt;&lt;/object&gt;&lt;object type=&quot;3&quot; unique_id=&quot;14117&quot;&gt;&lt;property id=&quot;20148&quot; value=&quot;5&quot;/&gt;&lt;property id=&quot;20300&quot; value=&quot;Diapositive 2 - &amp;quot;PAGE D'Instructions (cette page n’apparaîtra pas dans le diaporama)&amp;quot;&quot;/&gt;&lt;property id=&quot;20307&quot; value=&quot;258&quot;/&gt;&lt;/object&gt;&lt;object type=&quot;3&quot; unique_id=&quot;14118&quot;&gt;&lt;property id=&quot;20148&quot; value=&quot;5&quot;/&gt;&lt;property id=&quot;20300&quot; value=&quot;Diapositive 3 - &amp;quot;Jurisource.ca&amp;quot;&quot;/&gt;&lt;property id=&quot;20307&quot; value=&quot;259&quot;/&gt;&lt;/object&gt;&lt;object type=&quot;3&quot; unique_id=&quot;14119&quot;&gt;&lt;property id=&quot;20148&quot; value=&quot;5&quot;/&gt;&lt;property id=&quot;20300&quot; value=&quot;Diapositive 4 - &amp;quot;Plan de la présentation&amp;quot;&quot;/&gt;&lt;property id=&quot;20307&quot; value=&quot;268&quot;/&gt;&lt;/object&gt;&lt;object type=&quot;3&quot; unique_id=&quot;14120&quot;&gt;&lt;property id=&quot;20148&quot; value=&quot;5&quot;/&gt;&lt;property id=&quot;20300&quot; value=&quot;Diapositive 5 - &amp;quot;Mise en Contexte&amp;quot;&quot;/&gt;&lt;property id=&quot;20307&quot; value=&quot;279&quot;/&gt;&lt;/object&gt;&lt;object type=&quot;3&quot; unique_id=&quot;14121&quot;&gt;&lt;property id=&quot;20148&quot; value=&quot;5&quot;/&gt;&lt;property id=&quot;20300&quot; value=&quot;Diapositive 6 - &amp;quot;QU’est-ce que jurisource.ca?&amp;quot;&quot;/&gt;&lt;property id=&quot;20307&quot; value=&quot;269&quot;/&gt;&lt;/object&gt;&lt;object type=&quot;3&quot; unique_id=&quot;14122&quot;&gt;&lt;property id=&quot;20148&quot; value=&quot;5&quot;/&gt;&lt;property id=&quot;20300&quot; value=&quot;Diapositive 7 - &amp;quot;Phase d’exploration&amp;quot;&quot;/&gt;&lt;property id=&quot;20307&quot; value=&quot;281&quot;/&gt;&lt;/object&gt;&lt;object type=&quot;3&quot; unique_id=&quot;14123&quot;&gt;&lt;property id=&quot;20148&quot; value=&quot;5&quot;/&gt;&lt;property id=&quot;20300&quot; value=&quot;Diapositive 8 - &amp;quot;Jurisource.ca – Modes de recherche&amp;quot;&quot;/&gt;&lt;property id=&quot;20307&quot; value=&quot;264&quot;/&gt;&lt;/object&gt;&lt;object type=&quot;3&quot; unique_id=&quot;14124&quot;&gt;&lt;property id=&quot;20148&quot; value=&quot;5&quot;/&gt;&lt;property id=&quot;20300&quot; value=&quot;Diapositive 9 - &amp;quot;Page d’Accueil de Jurisource.ca&amp;quot;&quot;/&gt;&lt;property id=&quot;20307&quot; value=&quot;272&quot;/&gt;&lt;/object&gt;&lt;object type=&quot;3&quot; unique_id=&quot;14125&quot;&gt;&lt;property id=&quot;20148&quot; value=&quot;5&quot;/&gt;&lt;property id=&quot;20300&quot; value=&quot;Diapositive 10 - &amp;quot;Modes de recherche&amp;quot;&quot;/&gt;&lt;property id=&quot;20307&quot; value=&quot;273&quot;/&gt;&lt;/object&gt;&lt;object type=&quot;3&quot; unique_id=&quot;14126&quot;&gt;&lt;property id=&quot;20148&quot; value=&quot;5&quot;/&gt;&lt;property id=&quot;20300&quot; value=&quot;Diapositive 11 - &amp;quot;Modes de recherche&amp;quot;&quot;/&gt;&lt;property id=&quot;20307&quot; value=&quot;274&quot;/&gt;&lt;/object&gt;&lt;object type=&quot;3&quot; unique_id=&quot;14127&quot;&gt;&lt;property id=&quot;20148&quot; value=&quot;5&quot;/&gt;&lt;property id=&quot;20300&quot; value=&quot;Diapositive 12 - &amp;quot;Modes de recherche&amp;quot;&quot;/&gt;&lt;property id=&quot;20307&quot; value=&quot;283&quot;/&gt;&lt;/object&gt;&lt;object type=&quot;3&quot; unique_id=&quot;14128&quot;&gt;&lt;property id=&quot;20148&quot; value=&quot;5&quot;/&gt;&lt;property id=&quot;20300&quot; value=&quot;Diapositive 13 - &amp;quot;Modes de recherche&amp;quot;&quot;/&gt;&lt;property id=&quot;20307&quot; value=&quot;284&quot;/&gt;&lt;/object&gt;&lt;object type=&quot;3&quot; unique_id=&quot;14129&quot;&gt;&lt;property id=&quot;20148&quot; value=&quot;5&quot;/&gt;&lt;property id=&quot;20300&quot; value=&quot;Diapositive 14 - &amp;quot;Ressources Utiles&amp;quot;&quot;/&gt;&lt;property id=&quot;20307&quot; value=&quot;282&quot;/&gt;&lt;/object&gt;&lt;object type=&quot;3&quot; unique_id=&quot;14130&quot;&gt;&lt;property id=&quot;20148&quot; value=&quot;5&quot;/&gt;&lt;property id=&quot;20300&quot; value=&quot;Diapositive 15 - &amp;quot;Ressources utiles - Instructions (cette page n’apparaîtra pas dans le diaporama)&amp;quot;&quot;/&gt;&lt;property id=&quot;20307&quot; value=&quot;303&quot;/&gt;&lt;/object&gt;&lt;object type=&quot;3&quot; unique_id=&quot;14131&quot;&gt;&lt;property id=&quot;20148&quot; value=&quot;5&quot;/&gt;&lt;property id=&quot;20300&quot; value=&quot;Diapositive 16 - &amp;quot;Outil de raisonnement juridique : Comment rédiger un résumé de jugement&amp;quot;&quot;/&gt;&lt;property id=&quot;20307&quot; value=&quot;304&quot;/&gt;&lt;/object&gt;&lt;object type=&quot;3&quot; unique_id=&quot;14132&quot;&gt;&lt;property id=&quot;20148&quot; value=&quot;5&quot;/&gt;&lt;property id=&quot;20300&quot; value=&quot;Diapositive 17 - &amp;quot;Droit de la faillite et insolvabilité&amp;quot;&quot;/&gt;&lt;property id=&quot;20307&quot; value=&quot;305&quot;/&gt;&lt;/object&gt;&lt;object type=&quot;3&quot; unique_id=&quot;14133&quot;&gt;&lt;property id=&quot;20148&quot; value=&quot;5&quot;/&gt;&lt;property id=&quot;20300&quot; value=&quot;Diapositive 18 - &amp;quot;L'article premier et le test de Oakes&amp;quot;&quot;/&gt;&lt;property id=&quot;20307&quot; value=&quot;330&quot;/&gt;&lt;/object&gt;&lt;object type=&quot;3&quot; unique_id=&quot;14134&quot;&gt;&lt;property id=&quot;20148&quot; value=&quot;5&quot;/&gt;&lt;property id=&quot;20300&quot; value=&quot;Diapositive 19 - &amp;quot;Module d'apprentissage en ligne sur les citations juridiques&amp;quot;&quot;/&gt;&lt;property id=&quot;20307&quot; value=&quot;308&quot;/&gt;&lt;/object&gt;&lt;object type=&quot;3&quot; unique_id=&quot;14135&quot;&gt;&lt;property id=&quot;20148&quot; value=&quot;5&quot;/&gt;&lt;property id=&quot;20300&quot; value=&quot;Diapositive 20 - &amp;quot;Infractions concernant les biens et les droits de propriété&amp;quot;&quot;/&gt;&lt;property id=&quot;20307&quot; value=&quot;310&quot;/&gt;&lt;/object&gt;&lt;object type=&quot;3&quot; unique_id=&quot;14136&quot;&gt;&lt;property id=&quot;20148&quot; value=&quot;5&quot;/&gt;&lt;property id=&quot;20300&quot; value=&quot;Diapositive 21 - &amp;quot;Mustapha c Culligan du Canada Ltée, 2008 CSC 27&amp;quot;&quot;/&gt;&lt;property id=&quot;20307&quot; value=&quot;311&quot;/&gt;&lt;/object&gt;&lt;object type=&quot;3&quot; unique_id=&quot;14137&quot;&gt;&lt;property id=&quot;20148&quot; value=&quot;5&quot;/&gt;&lt;property id=&quot;20300&quot; value=&quot;Diapositive 22 - &amp;quot;R c stinchcombe, [1991] 3 RCS 326&amp;quot;&quot;/&gt;&lt;property id=&quot;20307&quot; value=&quot;312&quot;/&gt;&lt;/object&gt;&lt;object type=&quot;3&quot; unique_id=&quot;14138&quot;&gt;&lt;property id=&quot;20148&quot; value=&quot;5&quot;/&gt;&lt;property id=&quot;20300&quot; value=&quot;Diapositive 23 - &amp;quot;Cyberespace et droit&amp;quot;&quot;/&gt;&lt;property id=&quot;20307&quot; value=&quot;313&quot;/&gt;&lt;/object&gt;&lt;object type=&quot;3&quot; unique_id=&quot;14139&quot;&gt;&lt;property id=&quot;20148&quot; value=&quot;5&quot;/&gt;&lt;property id=&quot;20300&quot; value=&quot;Diapositive 24 - &amp;quot;Charterpedia : Article 11 – Garanties juridiques s’appliquant aux personnes « inculpées » d’une infraction&amp;quot;&quot;/&gt;&lt;property id=&quot;20307&quot; value=&quot;314&quot;/&gt;&lt;/object&gt;&lt;object type=&quot;3&quot; unique_id=&quot;14140&quot;&gt;&lt;property id=&quot;20148&quot; value=&quot;5&quot;/&gt;&lt;property id=&quot;20300&quot; value=&quot;Diapositive 25 - &amp;quot;Droit pénal&amp;quot;&quot;/&gt;&lt;property id=&quot;20307&quot; value=&quot;315&quot;/&gt;&lt;/object&gt;&lt;object type=&quot;3&quot; unique_id=&quot;14141&quot;&gt;&lt;property id=&quot;20148&quot; value=&quot;5&quot;/&gt;&lt;property id=&quot;20300&quot; value=&quot;Diapositive 26 - &amp;quot;Testament d'un époux&amp;quot;&quot;/&gt;&lt;property id=&quot;20307&quot; value=&quot;316&quot;/&gt;&lt;/object&gt;&lt;object type=&quot;3&quot; unique_id=&quot;14142&quot;&gt;&lt;property id=&quot;20148&quot; value=&quot;5&quot;/&gt;&lt;property id=&quot;20300&quot; value=&quot;Diapositive 27 - &amp;quot;Southam c Mactavish, &amp;quot;&quot;/&gt;&lt;property id=&quot;20307&quot; value=&quot;318&quot;/&gt;&lt;/object&gt;&lt;object type=&quot;3&quot; unique_id=&quot;14143&quot;&gt;&lt;property id=&quot;20148&quot; value=&quot;5&quot;/&gt;&lt;property id=&quot;20300&quot; value=&quot;Diapositive 28 - &amp;quot;Testaments et successions&amp;quot;&quot;/&gt;&lt;property id=&quot;20307&quot; value=&quot;317&quot;/&gt;&lt;/object&gt;&lt;object type=&quot;3&quot; unique_id=&quot;14144&quot;&gt;&lt;property id=&quot;20148&quot; value=&quot;5&quot;/&gt;&lt;property id=&quot;20300&quot; value=&quot;Diapositive 29 - &amp;quot;Défense et demande reconventionnelle des défendeurs&amp;quot;&quot;/&gt;&lt;property id=&quot;20307&quot; value=&quot;319&quot;/&gt;&lt;/object&gt;&lt;object type=&quot;3&quot; unique_id=&quot;14145&quot;&gt;&lt;property id=&quot;20148&quot; value=&quot;5&quot;/&gt;&lt;property id=&quot;20300&quot; value=&quot;Diapositive 30 - &amp;quot;Capsule juridique sur les termes « matrimonial, conjugal et marital »&amp;quot;&quot;/&gt;&lt;property id=&quot;20307&quot; value=&quot;320&quot;/&gt;&lt;/object&gt;&lt;object type=&quot;3&quot; unique_id=&quot;14146&quot;&gt;&lt;property id=&quot;20148&quot; value=&quot;5&quot;/&gt;&lt;property id=&quot;20300&quot; value=&quot;Diapositive 31 - &amp;quot;Droit de la famille&amp;quot;&quot;/&gt;&lt;property id=&quot;20307&quot; value=&quot;321&quot;/&gt;&lt;/object&gt;&lt;object type=&quot;3&quot; unique_id=&quot;14147&quot;&gt;&lt;property id=&quot;20148&quot; value=&quot;5&quot;/&gt;&lt;property id=&quot;20300&quot; value=&quot;Diapositive 32 - &amp;quot; Convention de médiation familiale&amp;quot;&quot;/&gt;&lt;property id=&quot;20307&quot; value=&quot;323&quot;/&gt;&lt;/object&gt;&lt;object type=&quot;3&quot; unique_id=&quot;14148&quot;&gt;&lt;property id=&quot;20148&quot; value=&quot;5&quot;/&gt;&lt;property id=&quot;20300&quot; value=&quot;Diapositive 33 - &amp;quot;Violence familiale&amp;quot;&quot;/&gt;&lt;property id=&quot;20307&quot; value=&quot;322&quot;/&gt;&lt;/object&gt;&lt;object type=&quot;3&quot; unique_id=&quot;14149&quot;&gt;&lt;property id=&quot;20148&quot; value=&quot;5&quot;/&gt;&lt;property id=&quot;20300&quot; value=&quot;Diapositive 34 - &amp;quot;Droits linguistiques&amp;quot;&quot;/&gt;&lt;property id=&quot;20307&quot; value=&quot;324&quot;/&gt;&lt;/object&gt;&lt;object type=&quot;3&quot; unique_id=&quot;14150&quot;&gt;&lt;property id=&quot;20148&quot; value=&quot;5&quot;/&gt;&lt;property id=&quot;20300&quot; value=&quot;Diapositive 35 - &amp;quot;Le bilinguisme et les jugements&amp;quot;&quot;/&gt;&lt;property id=&quot;20307&quot; value=&quot;325&quot;/&gt;&lt;/object&gt;&lt;object type=&quot;3&quot; unique_id=&quot;14151&quot;&gt;&lt;property id=&quot;20148&quot; value=&quot;5&quot;/&gt;&lt;property id=&quot;20300&quot; value=&quot;Diapositive 36 - &amp;quot;Renvoi sur les droits linguistiques au Manitoba&amp;quot;&quot;/&gt;&lt;property id=&quot;20307&quot; value=&quot;326&quot;/&gt;&lt;/object&gt;&lt;object type=&quot;3&quot; unique_id=&quot;14152&quot;&gt;&lt;property id=&quot;20148&quot; value=&quot;5&quot;/&gt;&lt;property id=&quot;20300&quot; value=&quot;Diapositive 37 - &amp;quot;Charterpedia : Article 23 - Droits à l’instruction dans la langue de la minorité&amp;quot;&quot;/&gt;&lt;property id=&quot;20307&quot; value=&quot;327&quot;/&gt;&lt;/object&gt;&lt;object type=&quot;3&quot; unique_id=&quot;14153&quot;&gt;&lt;property id=&quot;20148&quot; value=&quot;5&quot;/&gt;&lt;property id=&quot;20300&quot; value=&quot;Diapositive 38 - &amp;quot;Dunsmuir c Nouveau-Brunswick, 2008 CSC 9&amp;quot;&quot;/&gt;&lt;property id=&quot;20307&quot; value=&quot;328&quot;/&gt;&lt;/object&gt;&lt;object type=&quot;3&quot; unique_id=&quot;14154&quot;&gt;&lt;property id=&quot;20148&quot; value=&quot;5&quot;/&gt;&lt;property id=&quot;20300&quot; value=&quot;Diapositive 39 - &amp;quot;Droit administratif&amp;quot;&quot;/&gt;&lt;property id=&quot;20307&quot; value=&quot;329&quot;/&gt;&lt;/object&gt;&lt;object type=&quot;3&quot; unique_id=&quot;14155&quot;&gt;&lt;property id=&quot;20148&quot; value=&quot;5&quot;/&gt;&lt;property id=&quot;20300&quot; value=&quot;Diapositive 40 - &amp;quot;L'organisation des tribunaux canadiens&amp;quot;&quot;/&gt;&lt;property id=&quot;20307&quot; value=&quot;309&quot;/&gt;&lt;/object&gt;&lt;object type=&quot;3&quot; unique_id=&quot;14156&quot;&gt;&lt;property id=&quot;20148&quot; value=&quot;5&quot;/&gt;&lt;property id=&quot;20300&quot; value=&quot;Diapositive 41 - &amp;quot;Capsule juridique sur le terme « renverser » – Infirmer ou casser une décision? Rien de renversant!&amp;quot;&quot;/&gt;&lt;property id=&quot;20307&quot; value=&quot;331&quot;/&gt;&lt;/object&gt;&lt;object type=&quot;3&quot; unique_id=&quot;14157&quot;&gt;&lt;property id=&quot;20148&quot; value=&quot;5&quot;/&gt;&lt;property id=&quot;20300&quot; value=&quot;Diapositive 42 - &amp;quot;Conclusion&amp;quot;&quot;/&gt;&lt;property id=&quot;20307&quot; value=&quot;299&quot;/&gt;&lt;/object&gt;&lt;object type=&quot;3&quot; unique_id=&quot;14158&quot;&gt;&lt;property id=&quot;20148&quot; value=&quot;5&quot;/&gt;&lt;property id=&quot;20300&quot; value=&quot;Diapositive 43 - &amp;quot;4 éléments à retenir&amp;quot;&quot;/&gt;&lt;property id=&quot;20307&quot; value=&quot;294&quot;/&gt;&lt;/object&gt;&lt;object type=&quot;3&quot; unique_id=&quot;14159&quot;&gt;&lt;property id=&quot;20148&quot; value=&quot;5&quot;/&gt;&lt;property id=&quot;20300&quot; value=&quot;Diapositive 44 - &amp;quot;Infolettre&amp;quot;&quot;/&gt;&lt;property id=&quot;20307&quot; value=&quot;286&quot;/&gt;&lt;/object&gt;&lt;object type=&quot;3&quot; unique_id=&quot;14160&quot;&gt;&lt;property id=&quot;20148&quot; value=&quot;5&quot;/&gt;&lt;property id=&quot;20300&quot; value=&quot;Diapositive 45 - &amp;quot;Restez informés&amp;quot;&quot;/&gt;&lt;property id=&quot;20307&quot; value=&quot;293&quot;/&gt;&lt;/object&gt;&lt;object type=&quot;3&quot; unique_id=&quot;14161&quot;&gt;&lt;property id=&quot;20148&quot; value=&quot;5&quot;/&gt;&lt;property id=&quot;20300&quot; value=&quot;Diapositive 46 - &amp;quot;Avez-vous des questions?&amp;quot;&quot;/&gt;&lt;property id=&quot;20307&quot; value=&quot;295&quot;/&gt;&lt;/object&gt;&lt;object type=&quot;3&quot; unique_id=&quot;14162&quot;&gt;&lt;property id=&quot;20148&quot; value=&quot;5&quot;/&gt;&lt;property id=&quot;20300&quot; value=&quot;Diapositive 47 - &amp;quot;Évaluation - Instructions (cette page n’apparaîtra pas dans le diaporama)&amp;quot;&quot;/&gt;&lt;property id=&quot;20307&quot; value=&quot;302&quot;/&gt;&lt;/object&gt;&lt;object type=&quot;3&quot; unique_id=&quot;14163&quot;&gt;&lt;property id=&quot;20148&quot; value=&quot;5&quot;/&gt;&lt;property id=&quot;20300&quot; value=&quot;Diapositive 48 - &amp;quot;Évaluation&amp;quot;&quot;/&gt;&lt;property id=&quot;20307&quot; value=&quot;301&quot;/&gt;&lt;/object&gt;&lt;object type=&quot;3&quot; unique_id=&quot;14164&quot;&gt;&lt;property id=&quot;20148&quot; value=&quot;5&quot;/&gt;&lt;property id=&quot;20300&quot; value=&quot;Diapositive 49 - &amp;quot;Mise en contexte&amp;quot;&quot;/&gt;&lt;property id=&quot;20307&quot; value=&quot;289&quot;/&gt;&lt;/object&gt;&lt;object type=&quot;3&quot; unique_id=&quot;14165&quot;&gt;&lt;property id=&quot;20148&quot; value=&quot;5&quot;/&gt;&lt;property id=&quot;20300&quot; value=&quot;Diapositive 50 - &amp;quot;Question #1&amp;quot;&quot;/&gt;&lt;property id=&quot;20307&quot; value=&quot;296&quot;/&gt;&lt;/object&gt;&lt;object type=&quot;3&quot; unique_id=&quot;14166&quot;&gt;&lt;property id=&quot;20148&quot; value=&quot;5&quot;/&gt;&lt;property id=&quot;20300&quot; value=&quot;Diapositive 51 - &amp;quot;Question #2&amp;quot;&quot;/&gt;&lt;property id=&quot;20307&quot; value=&quot;298&quot;/&gt;&lt;/object&gt;&lt;object type=&quot;3&quot; unique_id=&quot;14167&quot;&gt;&lt;property id=&quot;20148&quot; value=&quot;5&quot;/&gt;&lt;property id=&quot;20300&quot; value=&quot;Diapositive 52 - &amp;quot;Question #3&amp;quot;&quot;/&gt;&lt;property id=&quot;20307&quot; value=&quot;333&quot;/&gt;&lt;/object&gt;&lt;object type=&quot;3&quot; unique_id=&quot;14168&quot;&gt;&lt;property id=&quot;20148&quot; value=&quot;5&quot;/&gt;&lt;property id=&quot;20300&quot; value=&quot;Diapositive 53 - &amp;quot;Question #4&amp;quot;&quot;/&gt;&lt;property id=&quot;20307&quot; value=&quot;332&quot;/&gt;&lt;/object&gt;&lt;object type=&quot;3&quot; unique_id=&quot;14169&quot;&gt;&lt;property id=&quot;20148&quot; value=&quot;5&quot;/&gt;&lt;property id=&quot;20300&quot; value=&quot;Diapositive 54 - &amp;quot;Question #5&amp;quot;&quot;/&gt;&lt;property id=&quot;20307&quot; value=&quot;291&quot;/&gt;&lt;/object&gt;&lt;object type=&quot;3&quot; unique_id=&quot;14170&quot;&gt;&lt;property id=&quot;20148&quot; value=&quot;5&quot;/&gt;&lt;property id=&quot;20300&quot; value=&quot;Diapositive 55 - &amp;quot;Question #6&amp;quot;&quot;/&gt;&lt;property id=&quot;20307&quot; value=&quot;334&quot;/&gt;&lt;/object&gt;&lt;object type=&quot;3&quot; unique_id=&quot;14171&quot;&gt;&lt;property id=&quot;20148&quot; value=&quot;5&quot;/&gt;&lt;property id=&quot;20300&quot; value=&quot;Diapositive 56 - &amp;quot;MErci&amp;quot;&quot;/&gt;&lt;property id=&quot;20307&quot; value=&quot;265&quot;/&gt;&lt;/object&gt;&lt;/object&gt;&lt;object type=&quot;8&quot; unique_id=&quot;14229&quot;&gt;&lt;/object&gt;&lt;/object&gt;&lt;/database&gt;"/>
  <p:tag name="MMPROD_NEXTUNIQUEID" val="10091"/>
  <p:tag name="SECTOMILLISECCONVERTED" val="1"/>
</p:tagLst>
</file>

<file path=ppt/tags/tag10.xml><?xml version="1.0" encoding="utf-8"?>
<p:tagLst xmlns:a="http://schemas.openxmlformats.org/drawingml/2006/main" xmlns:r="http://schemas.openxmlformats.org/officeDocument/2006/relationships" xmlns:p="http://schemas.openxmlformats.org/presentationml/2006/main">
  <p:tag name="NUM" val="7"/>
</p:tagLst>
</file>

<file path=ppt/tags/tag100.xml><?xml version="1.0" encoding="utf-8"?>
<p:tagLst xmlns:a="http://schemas.openxmlformats.org/drawingml/2006/main" xmlns:r="http://schemas.openxmlformats.org/officeDocument/2006/relationships" xmlns:p="http://schemas.openxmlformats.org/presentationml/2006/main">
  <p:tag name="NUM" val="1"/>
</p:tagLst>
</file>

<file path=ppt/tags/tag101.xml><?xml version="1.0" encoding="utf-8"?>
<p:tagLst xmlns:a="http://schemas.openxmlformats.org/drawingml/2006/main" xmlns:r="http://schemas.openxmlformats.org/officeDocument/2006/relationships" xmlns:p="http://schemas.openxmlformats.org/presentationml/2006/main">
  <p:tag name="NUM" val="2"/>
</p:tagLst>
</file>

<file path=ppt/tags/tag102.xml><?xml version="1.0" encoding="utf-8"?>
<p:tagLst xmlns:a="http://schemas.openxmlformats.org/drawingml/2006/main" xmlns:r="http://schemas.openxmlformats.org/officeDocument/2006/relationships" xmlns:p="http://schemas.openxmlformats.org/presentationml/2006/main">
  <p:tag name="NUM" val="3"/>
</p:tagLst>
</file>

<file path=ppt/tags/tag103.xml><?xml version="1.0" encoding="utf-8"?>
<p:tagLst xmlns:a="http://schemas.openxmlformats.org/drawingml/2006/main" xmlns:r="http://schemas.openxmlformats.org/officeDocument/2006/relationships" xmlns:p="http://schemas.openxmlformats.org/presentationml/2006/main">
  <p:tag name="NUM" val="4"/>
</p:tagLst>
</file>

<file path=ppt/tags/tag104.xml><?xml version="1.0" encoding="utf-8"?>
<p:tagLst xmlns:a="http://schemas.openxmlformats.org/drawingml/2006/main" xmlns:r="http://schemas.openxmlformats.org/officeDocument/2006/relationships" xmlns:p="http://schemas.openxmlformats.org/presentationml/2006/main">
  <p:tag name="NUM" val="5"/>
</p:tagLst>
</file>

<file path=ppt/tags/tag105.xml><?xml version="1.0" encoding="utf-8"?>
<p:tagLst xmlns:a="http://schemas.openxmlformats.org/drawingml/2006/main" xmlns:r="http://schemas.openxmlformats.org/officeDocument/2006/relationships" xmlns:p="http://schemas.openxmlformats.org/presentationml/2006/main">
  <p:tag name="NUM" val="6"/>
</p:tagLst>
</file>

<file path=ppt/tags/tag106.xml><?xml version="1.0" encoding="utf-8"?>
<p:tagLst xmlns:a="http://schemas.openxmlformats.org/drawingml/2006/main" xmlns:r="http://schemas.openxmlformats.org/officeDocument/2006/relationships" xmlns:p="http://schemas.openxmlformats.org/presentationml/2006/main">
  <p:tag name="NUM" val="7"/>
</p:tagLst>
</file>

<file path=ppt/tags/tag107.xml><?xml version="1.0" encoding="utf-8"?>
<p:tagLst xmlns:a="http://schemas.openxmlformats.org/drawingml/2006/main" xmlns:r="http://schemas.openxmlformats.org/officeDocument/2006/relationships" xmlns:p="http://schemas.openxmlformats.org/presentationml/2006/main">
  <p:tag name="NUM" val="8"/>
</p:tagLst>
</file>

<file path=ppt/tags/tag108.xml><?xml version="1.0" encoding="utf-8"?>
<p:tagLst xmlns:a="http://schemas.openxmlformats.org/drawingml/2006/main" xmlns:r="http://schemas.openxmlformats.org/officeDocument/2006/relationships" xmlns:p="http://schemas.openxmlformats.org/presentationml/2006/main">
  <p:tag name="NUM" val="9"/>
</p:tagLst>
</file>

<file path=ppt/tags/tag109.xml><?xml version="1.0" encoding="utf-8"?>
<p:tagLst xmlns:a="http://schemas.openxmlformats.org/drawingml/2006/main" xmlns:r="http://schemas.openxmlformats.org/officeDocument/2006/relationships" xmlns:p="http://schemas.openxmlformats.org/presentationml/2006/main">
  <p:tag name="NUM" val="3"/>
</p:tagLst>
</file>

<file path=ppt/tags/tag11.xml><?xml version="1.0" encoding="utf-8"?>
<p:tagLst xmlns:a="http://schemas.openxmlformats.org/drawingml/2006/main" xmlns:r="http://schemas.openxmlformats.org/officeDocument/2006/relationships" xmlns:p="http://schemas.openxmlformats.org/presentationml/2006/main">
  <p:tag name="NUM" val="8"/>
</p:tagLst>
</file>

<file path=ppt/tags/tag110.xml><?xml version="1.0" encoding="utf-8"?>
<p:tagLst xmlns:a="http://schemas.openxmlformats.org/drawingml/2006/main" xmlns:r="http://schemas.openxmlformats.org/officeDocument/2006/relationships" xmlns:p="http://schemas.openxmlformats.org/presentationml/2006/main">
  <p:tag name="NUM" val="4"/>
</p:tagLst>
</file>

<file path=ppt/tags/tag111.xml><?xml version="1.0" encoding="utf-8"?>
<p:tagLst xmlns:a="http://schemas.openxmlformats.org/drawingml/2006/main" xmlns:r="http://schemas.openxmlformats.org/officeDocument/2006/relationships" xmlns:p="http://schemas.openxmlformats.org/presentationml/2006/main">
  <p:tag name="NUM" val="7"/>
</p:tagLst>
</file>

<file path=ppt/tags/tag112.xml><?xml version="1.0" encoding="utf-8"?>
<p:tagLst xmlns:a="http://schemas.openxmlformats.org/drawingml/2006/main" xmlns:r="http://schemas.openxmlformats.org/officeDocument/2006/relationships" xmlns:p="http://schemas.openxmlformats.org/presentationml/2006/main">
  <p:tag name="NUM" val="8"/>
</p:tagLst>
</file>

<file path=ppt/tags/tag113.xml><?xml version="1.0" encoding="utf-8"?>
<p:tagLst xmlns:a="http://schemas.openxmlformats.org/drawingml/2006/main" xmlns:r="http://schemas.openxmlformats.org/officeDocument/2006/relationships" xmlns:p="http://schemas.openxmlformats.org/presentationml/2006/main">
  <p:tag name="NUM" val="9"/>
</p:tagLst>
</file>

<file path=ppt/tags/tag114.xml><?xml version="1.0" encoding="utf-8"?>
<p:tagLst xmlns:a="http://schemas.openxmlformats.org/drawingml/2006/main" xmlns:r="http://schemas.openxmlformats.org/officeDocument/2006/relationships" xmlns:p="http://schemas.openxmlformats.org/presentationml/2006/main">
  <p:tag name="HTML_SHAPEINFO" val="&lt;SlideThumbPath val=&quot;Slide16.PNG&quot;/&gt;"/>
</p:tagLst>
</file>

<file path=ppt/tags/tag11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5&quot;/&gt;&lt;/TableIndex&gt;&lt;/ShapeTextInfo&gt;"/>
  <p:tag name="HTML_SHAPEINFO" val="&lt;ThreeDShapeInfo&gt;&lt;uuid val=&quot;&quot;/&gt;&lt;isInvalidForFieldText val=&quot;0&quot;/&gt;&lt;Image&gt;&lt;filename val=&quot;C:\Users\sleger\Documents\My Adobe Presentations\181022. Présentation de Jurisource.ca pour les professionnels du milieu juridique\data\asimages\{7FD19E96-5572-43EC-B3F8-B1EEAFC7E98D}_16.png&quot;/&gt;&lt;left val=&quot;8&quot;/&gt;&lt;top val=&quot;18&quot;/&gt;&lt;width val=&quot;923&quot;/&gt;&lt;height val=&quot;102&quot;/&gt;&lt;hasText val=&quot;1&quot;/&gt;&lt;/Image&gt;&lt;/ThreeDShapeInfo&gt;"/>
  <p:tag name="NUM" val="1"/>
</p:tagLst>
</file>

<file path=ppt/tags/tag11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3&quot;/&gt;&lt;lineCharCount val=&quot;66&quot;/&gt;&lt;lineCharCount val=&quot;63&quot;/&gt;&lt;lineCharCount val=&quot;28&quot;/&gt;&lt;/TableIndex&gt;&lt;/ShapeTextInfo&gt;"/>
  <p:tag name="HTML_SHAPEINFO" val="&lt;ThreeDShapeInfo&gt;&lt;uuid val=&quot;&quot;/&gt;&lt;isInvalidForFieldText val=&quot;0&quot;/&gt;&lt;Image&gt;&lt;filename val=&quot;C:\Users\sleger\Documents\My Adobe Presentations\181022. Présentation de Jurisource.ca pour les professionnels du milieu juridique\data\asimages\{31F987F1-6F84-4F07-889D-723434FFD129}_16.png&quot;/&gt;&lt;left val=&quot;116&quot;/&gt;&lt;top val=&quot;180&quot;/&gt;&lt;width val=&quot;699&quot;/&gt;&lt;height val=&quot;129&quot;/&gt;&lt;hasText val=&quot;1&quot;/&gt;&lt;/Image&gt;&lt;/ThreeDShapeInfo&gt;"/>
  <p:tag name="NUM" val="2"/>
</p:tagLst>
</file>

<file path=ppt/tags/tag11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 name="NUM" val="3"/>
</p:tagLst>
</file>

<file path=ppt/tags/tag118.xml><?xml version="1.0" encoding="utf-8"?>
<p:tagLst xmlns:a="http://schemas.openxmlformats.org/drawingml/2006/main" xmlns:r="http://schemas.openxmlformats.org/officeDocument/2006/relationships" xmlns:p="http://schemas.openxmlformats.org/presentationml/2006/main">
  <p:tag name="NUM" val="4"/>
</p:tagLst>
</file>

<file path=ppt/tags/tag11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3&quot;/&gt;&lt;lineCharCount val=&quot;20&quot;/&gt;&lt;lineCharCount val=&quot;26&quot;/&gt;&lt;lineCharCount val=&quot;18&quot;/&gt;&lt;lineCharCount val=&quot;23&quot;/&gt;&lt;lineCharCount val=&quot;24&quot;/&gt;&lt;lineCharCount val=&quot;14&quot;/&gt;&lt;lineCharCount val=&quot;20&quot;/&gt;&lt;lineCharCount val=&quot;12&quot;/&gt;&lt;lineCharCount val=&quot;22&quot;/&gt;&lt;lineCharCount val=&quot;20&quot;/&gt;&lt;lineCharCount val=&quot;20&quot;/&gt;&lt;lineCharCount val=&quot;26&quot;/&gt;&lt;lineCharCount val=&quot;23&quot;/&gt;&lt;/TableIndex&gt;&lt;/ShapeTextInfo&gt;"/>
  <p:tag name="HTML_SHAPEINFO" val="&lt;ThreeDShapeInfo&gt;&lt;uuid val=&quot;&quot;/&gt;&lt;isInvalidForFieldText val=&quot;0&quot;/&gt;&lt;Image&gt;&lt;filename val=&quot;C:\Users\sleger\Documents\My Adobe Presentations\181022. Présentation de Jurisource.ca pour les professionnels du milieu juridique\data\asimages\{89D40037-145E-45D0-8512-FDF8088F14EF}_16.png&quot;/&gt;&lt;left val=&quot;159&quot;/&gt;&lt;top val=&quot;279&quot;/&gt;&lt;width val=&quot;656&quot;/&gt;&lt;height val=&quot;146&quot;/&gt;&lt;hasText val=&quot;1&quot;/&gt;&lt;/Image&gt;&lt;/ThreeDShapeInfo&gt;"/>
  <p:tag name="NUM" val="5"/>
</p:tagLst>
</file>

<file path=ppt/tags/tag12.xml><?xml version="1.0" encoding="utf-8"?>
<p:tagLst xmlns:a="http://schemas.openxmlformats.org/drawingml/2006/main" xmlns:r="http://schemas.openxmlformats.org/officeDocument/2006/relationships" xmlns:p="http://schemas.openxmlformats.org/presentationml/2006/main">
  <p:tag name="NUM" val="9"/>
</p:tagLst>
</file>

<file path=ppt/tags/tag120.xml><?xml version="1.0" encoding="utf-8"?>
<p:tagLst xmlns:a="http://schemas.openxmlformats.org/drawingml/2006/main" xmlns:r="http://schemas.openxmlformats.org/officeDocument/2006/relationships" xmlns:p="http://schemas.openxmlformats.org/presentationml/2006/main">
  <p:tag name="NUM" val="6"/>
</p:tagLst>
</file>

<file path=ppt/tags/tag12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77&quot;/&gt;&lt;/TableIndex&gt;&lt;/ShapeTextInfo&gt;"/>
  <p:tag name="HTML_SHAPEINFO" val="&lt;ThreeDShapeInfo&gt;&lt;uuid val=&quot;&quot;/&gt;&lt;isInvalidForFieldText val=&quot;0&quot;/&gt;&lt;Image&gt;&lt;filename val=&quot;C:\Users\sleger\Documents\My Adobe Presentations\181022. Présentation de Jurisource.ca pour les professionnels du milieu juridique\data\asimages\{241AB66C-117A-4A30-BB00-494D912D1AFA}_16.png&quot;/&gt;&lt;left val=&quot;80&quot;/&gt;&lt;top val=&quot;428&quot;/&gt;&lt;width val=&quot;678&quot;/&gt;&lt;height val=&quot;30&quot;/&gt;&lt;hasText val=&quot;1&quot;/&gt;&lt;/Image&gt;&lt;/ThreeDShapeInfo&gt;"/>
  <p:tag name="NUM" val="7"/>
</p:tagLst>
</file>

<file path=ppt/tags/tag12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2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2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25.xml><?xml version="1.0" encoding="utf-8"?>
<p:tagLst xmlns:a="http://schemas.openxmlformats.org/drawingml/2006/main" xmlns:r="http://schemas.openxmlformats.org/officeDocument/2006/relationships" xmlns:p="http://schemas.openxmlformats.org/presentationml/2006/main">
  <p:tag name="NUM" val="5"/>
</p:tagLst>
</file>

<file path=ppt/tags/tag126.xml><?xml version="1.0" encoding="utf-8"?>
<p:tagLst xmlns:a="http://schemas.openxmlformats.org/drawingml/2006/main" xmlns:r="http://schemas.openxmlformats.org/officeDocument/2006/relationships" xmlns:p="http://schemas.openxmlformats.org/presentationml/2006/main">
  <p:tag name="NUM" val="6"/>
</p:tagLst>
</file>

<file path=ppt/tags/tag127.xml><?xml version="1.0" encoding="utf-8"?>
<p:tagLst xmlns:a="http://schemas.openxmlformats.org/drawingml/2006/main" xmlns:r="http://schemas.openxmlformats.org/officeDocument/2006/relationships" xmlns:p="http://schemas.openxmlformats.org/presentationml/2006/main">
  <p:tag name="NUM" val="7"/>
</p:tagLst>
</file>

<file path=ppt/tags/tag128.xml><?xml version="1.0" encoding="utf-8"?>
<p:tagLst xmlns:a="http://schemas.openxmlformats.org/drawingml/2006/main" xmlns:r="http://schemas.openxmlformats.org/officeDocument/2006/relationships" xmlns:p="http://schemas.openxmlformats.org/presentationml/2006/main">
  <p:tag name="NUM" val="8"/>
</p:tagLst>
</file>

<file path=ppt/tags/tag129.xml><?xml version="1.0" encoding="utf-8"?>
<p:tagLst xmlns:a="http://schemas.openxmlformats.org/drawingml/2006/main" xmlns:r="http://schemas.openxmlformats.org/officeDocument/2006/relationships" xmlns:p="http://schemas.openxmlformats.org/presentationml/2006/main">
  <p:tag name="NUM" val="9"/>
</p:tagLst>
</file>

<file path=ppt/tags/tag13.xml><?xml version="1.0" encoding="utf-8"?>
<p:tagLst xmlns:a="http://schemas.openxmlformats.org/drawingml/2006/main" xmlns:r="http://schemas.openxmlformats.org/officeDocument/2006/relationships" xmlns:p="http://schemas.openxmlformats.org/presentationml/2006/main">
  <p:tag name="NUM" val="10"/>
</p:tagLst>
</file>

<file path=ppt/tags/tag130.xml><?xml version="1.0" encoding="utf-8"?>
<p:tagLst xmlns:a="http://schemas.openxmlformats.org/drawingml/2006/main" xmlns:r="http://schemas.openxmlformats.org/officeDocument/2006/relationships" xmlns:p="http://schemas.openxmlformats.org/presentationml/2006/main">
  <p:tag name="NUM" val="10"/>
</p:tagLst>
</file>

<file path=ppt/tags/tag131.xml><?xml version="1.0" encoding="utf-8"?>
<p:tagLst xmlns:a="http://schemas.openxmlformats.org/drawingml/2006/main" xmlns:r="http://schemas.openxmlformats.org/officeDocument/2006/relationships" xmlns:p="http://schemas.openxmlformats.org/presentationml/2006/main">
  <p:tag name="NUM" val="2"/>
</p:tagLst>
</file>

<file path=ppt/tags/tag132.xml><?xml version="1.0" encoding="utf-8"?>
<p:tagLst xmlns:a="http://schemas.openxmlformats.org/drawingml/2006/main" xmlns:r="http://schemas.openxmlformats.org/officeDocument/2006/relationships" xmlns:p="http://schemas.openxmlformats.org/presentationml/2006/main">
  <p:tag name="NUM" val="3"/>
</p:tagLst>
</file>

<file path=ppt/tags/tag133.xml><?xml version="1.0" encoding="utf-8"?>
<p:tagLst xmlns:a="http://schemas.openxmlformats.org/drawingml/2006/main" xmlns:r="http://schemas.openxmlformats.org/officeDocument/2006/relationships" xmlns:p="http://schemas.openxmlformats.org/presentationml/2006/main">
  <p:tag name="NUM" val="6"/>
</p:tagLst>
</file>

<file path=ppt/tags/tag134.xml><?xml version="1.0" encoding="utf-8"?>
<p:tagLst xmlns:a="http://schemas.openxmlformats.org/drawingml/2006/main" xmlns:r="http://schemas.openxmlformats.org/officeDocument/2006/relationships" xmlns:p="http://schemas.openxmlformats.org/presentationml/2006/main">
  <p:tag name="NUM" val="7"/>
</p:tagLst>
</file>

<file path=ppt/tags/tag135.xml><?xml version="1.0" encoding="utf-8"?>
<p:tagLst xmlns:a="http://schemas.openxmlformats.org/drawingml/2006/main" xmlns:r="http://schemas.openxmlformats.org/officeDocument/2006/relationships" xmlns:p="http://schemas.openxmlformats.org/presentationml/2006/main">
  <p:tag name="NUM" val="8"/>
</p:tagLst>
</file>

<file path=ppt/tags/tag136.xml><?xml version="1.0" encoding="utf-8"?>
<p:tagLst xmlns:a="http://schemas.openxmlformats.org/drawingml/2006/main" xmlns:r="http://schemas.openxmlformats.org/officeDocument/2006/relationships" xmlns:p="http://schemas.openxmlformats.org/presentationml/2006/main">
  <p:tag name="NUM" val="8"/>
</p:tagLst>
</file>

<file path=ppt/tags/tag137.xml><?xml version="1.0" encoding="utf-8"?>
<p:tagLst xmlns:a="http://schemas.openxmlformats.org/drawingml/2006/main" xmlns:r="http://schemas.openxmlformats.org/officeDocument/2006/relationships" xmlns:p="http://schemas.openxmlformats.org/presentationml/2006/main">
  <p:tag name="NUM" val="9"/>
</p:tagLst>
</file>

<file path=ppt/tags/tag138.xml><?xml version="1.0" encoding="utf-8"?>
<p:tagLst xmlns:a="http://schemas.openxmlformats.org/drawingml/2006/main" xmlns:r="http://schemas.openxmlformats.org/officeDocument/2006/relationships" xmlns:p="http://schemas.openxmlformats.org/presentationml/2006/main">
  <p:tag name="NUM" val="10"/>
</p:tagLst>
</file>

<file path=ppt/tags/tag139.xml><?xml version="1.0" encoding="utf-8"?>
<p:tagLst xmlns:a="http://schemas.openxmlformats.org/drawingml/2006/main" xmlns:r="http://schemas.openxmlformats.org/officeDocument/2006/relationships" xmlns:p="http://schemas.openxmlformats.org/presentationml/2006/main">
  <p:tag name="NUM" val="2"/>
</p:tagLst>
</file>

<file path=ppt/tags/tag14.xml><?xml version="1.0" encoding="utf-8"?>
<p:tagLst xmlns:a="http://schemas.openxmlformats.org/drawingml/2006/main" xmlns:r="http://schemas.openxmlformats.org/officeDocument/2006/relationships" xmlns:p="http://schemas.openxmlformats.org/presentationml/2006/main">
  <p:tag name="NUM" val="11"/>
</p:tagLst>
</file>

<file path=ppt/tags/tag140.xml><?xml version="1.0" encoding="utf-8"?>
<p:tagLst xmlns:a="http://schemas.openxmlformats.org/drawingml/2006/main" xmlns:r="http://schemas.openxmlformats.org/officeDocument/2006/relationships" xmlns:p="http://schemas.openxmlformats.org/presentationml/2006/main">
  <p:tag name="NUM" val="10"/>
</p:tagLst>
</file>

<file path=ppt/tags/tag141.xml><?xml version="1.0" encoding="utf-8"?>
<p:tagLst xmlns:a="http://schemas.openxmlformats.org/drawingml/2006/main" xmlns:r="http://schemas.openxmlformats.org/officeDocument/2006/relationships" xmlns:p="http://schemas.openxmlformats.org/presentationml/2006/main">
  <p:tag name="NUM" val="11"/>
</p:tagLst>
</file>

<file path=ppt/tags/tag142.xml><?xml version="1.0" encoding="utf-8"?>
<p:tagLst xmlns:a="http://schemas.openxmlformats.org/drawingml/2006/main" xmlns:r="http://schemas.openxmlformats.org/officeDocument/2006/relationships" xmlns:p="http://schemas.openxmlformats.org/presentationml/2006/main">
  <p:tag name="NUM" val="6"/>
</p:tagLst>
</file>

<file path=ppt/tags/tag143.xml><?xml version="1.0" encoding="utf-8"?>
<p:tagLst xmlns:a="http://schemas.openxmlformats.org/drawingml/2006/main" xmlns:r="http://schemas.openxmlformats.org/officeDocument/2006/relationships" xmlns:p="http://schemas.openxmlformats.org/presentationml/2006/main">
  <p:tag name="NUM" val="7"/>
</p:tagLst>
</file>

<file path=ppt/tags/tag144.xml><?xml version="1.0" encoding="utf-8"?>
<p:tagLst xmlns:a="http://schemas.openxmlformats.org/drawingml/2006/main" xmlns:r="http://schemas.openxmlformats.org/officeDocument/2006/relationships" xmlns:p="http://schemas.openxmlformats.org/presentationml/2006/main">
  <p:tag name="NUM" val="8"/>
</p:tagLst>
</file>

<file path=ppt/tags/tag145.xml><?xml version="1.0" encoding="utf-8"?>
<p:tagLst xmlns:a="http://schemas.openxmlformats.org/drawingml/2006/main" xmlns:r="http://schemas.openxmlformats.org/officeDocument/2006/relationships" xmlns:p="http://schemas.openxmlformats.org/presentationml/2006/main">
  <p:tag name="NUM" val="1"/>
</p:tagLst>
</file>

<file path=ppt/tags/tag146.xml><?xml version="1.0" encoding="utf-8"?>
<p:tagLst xmlns:a="http://schemas.openxmlformats.org/drawingml/2006/main" xmlns:r="http://schemas.openxmlformats.org/officeDocument/2006/relationships" xmlns:p="http://schemas.openxmlformats.org/presentationml/2006/main">
  <p:tag name="NUM" val="5"/>
</p:tagLst>
</file>

<file path=ppt/tags/tag147.xml><?xml version="1.0" encoding="utf-8"?>
<p:tagLst xmlns:a="http://schemas.openxmlformats.org/drawingml/2006/main" xmlns:r="http://schemas.openxmlformats.org/officeDocument/2006/relationships" xmlns:p="http://schemas.openxmlformats.org/presentationml/2006/main">
  <p:tag name="NUM" val="6"/>
</p:tagLst>
</file>

<file path=ppt/tags/tag148.xml><?xml version="1.0" encoding="utf-8"?>
<p:tagLst xmlns:a="http://schemas.openxmlformats.org/drawingml/2006/main" xmlns:r="http://schemas.openxmlformats.org/officeDocument/2006/relationships" xmlns:p="http://schemas.openxmlformats.org/presentationml/2006/main">
  <p:tag name="NUM" val="7"/>
</p:tagLst>
</file>

<file path=ppt/tags/tag149.xml><?xml version="1.0" encoding="utf-8"?>
<p:tagLst xmlns:a="http://schemas.openxmlformats.org/drawingml/2006/main" xmlns:r="http://schemas.openxmlformats.org/officeDocument/2006/relationships" xmlns:p="http://schemas.openxmlformats.org/presentationml/2006/main">
  <p:tag name="NUM" val="6"/>
</p:tagLst>
</file>

<file path=ppt/tags/tag15.xml><?xml version="1.0" encoding="utf-8"?>
<p:tagLst xmlns:a="http://schemas.openxmlformats.org/drawingml/2006/main" xmlns:r="http://schemas.openxmlformats.org/officeDocument/2006/relationships" xmlns:p="http://schemas.openxmlformats.org/presentationml/2006/main">
  <p:tag name="NUM" val="12"/>
</p:tagLst>
</file>

<file path=ppt/tags/tag150.xml><?xml version="1.0" encoding="utf-8"?>
<p:tagLst xmlns:a="http://schemas.openxmlformats.org/drawingml/2006/main" xmlns:r="http://schemas.openxmlformats.org/officeDocument/2006/relationships" xmlns:p="http://schemas.openxmlformats.org/presentationml/2006/main">
  <p:tag name="NUM" val="7"/>
</p:tagLst>
</file>

<file path=ppt/tags/tag151.xml><?xml version="1.0" encoding="utf-8"?>
<p:tagLst xmlns:a="http://schemas.openxmlformats.org/drawingml/2006/main" xmlns:r="http://schemas.openxmlformats.org/officeDocument/2006/relationships" xmlns:p="http://schemas.openxmlformats.org/presentationml/2006/main">
  <p:tag name="NUM" val="8"/>
</p:tagLst>
</file>

<file path=ppt/tags/tag152.xml><?xml version="1.0" encoding="utf-8"?>
<p:tagLst xmlns:a="http://schemas.openxmlformats.org/drawingml/2006/main" xmlns:r="http://schemas.openxmlformats.org/officeDocument/2006/relationships" xmlns:p="http://schemas.openxmlformats.org/presentationml/2006/main">
  <p:tag name="NUM" val="7"/>
</p:tagLst>
</file>

<file path=ppt/tags/tag153.xml><?xml version="1.0" encoding="utf-8"?>
<p:tagLst xmlns:a="http://schemas.openxmlformats.org/drawingml/2006/main" xmlns:r="http://schemas.openxmlformats.org/officeDocument/2006/relationships" xmlns:p="http://schemas.openxmlformats.org/presentationml/2006/main">
  <p:tag name="NUM" val="8"/>
</p:tagLst>
</file>

<file path=ppt/tags/tag154.xml><?xml version="1.0" encoding="utf-8"?>
<p:tagLst xmlns:a="http://schemas.openxmlformats.org/drawingml/2006/main" xmlns:r="http://schemas.openxmlformats.org/officeDocument/2006/relationships" xmlns:p="http://schemas.openxmlformats.org/presentationml/2006/main">
  <p:tag name="NUM" val="9"/>
</p:tagLst>
</file>

<file path=ppt/tags/tag155.xml><?xml version="1.0" encoding="utf-8"?>
<p:tagLst xmlns:a="http://schemas.openxmlformats.org/drawingml/2006/main" xmlns:r="http://schemas.openxmlformats.org/officeDocument/2006/relationships" xmlns:p="http://schemas.openxmlformats.org/presentationml/2006/main">
  <p:tag name="NUM" val="6"/>
</p:tagLst>
</file>

<file path=ppt/tags/tag156.xml><?xml version="1.0" encoding="utf-8"?>
<p:tagLst xmlns:a="http://schemas.openxmlformats.org/drawingml/2006/main" xmlns:r="http://schemas.openxmlformats.org/officeDocument/2006/relationships" xmlns:p="http://schemas.openxmlformats.org/presentationml/2006/main">
  <p:tag name="NUM" val="7"/>
</p:tagLst>
</file>

<file path=ppt/tags/tag157.xml><?xml version="1.0" encoding="utf-8"?>
<p:tagLst xmlns:a="http://schemas.openxmlformats.org/drawingml/2006/main" xmlns:r="http://schemas.openxmlformats.org/officeDocument/2006/relationships" xmlns:p="http://schemas.openxmlformats.org/presentationml/2006/main">
  <p:tag name="NUM" val="8"/>
</p:tagLst>
</file>

<file path=ppt/tags/tag158.xml><?xml version="1.0" encoding="utf-8"?>
<p:tagLst xmlns:a="http://schemas.openxmlformats.org/drawingml/2006/main" xmlns:r="http://schemas.openxmlformats.org/officeDocument/2006/relationships" xmlns:p="http://schemas.openxmlformats.org/presentationml/2006/main">
  <p:tag name="NUM" val="7"/>
</p:tagLst>
</file>

<file path=ppt/tags/tag159.xml><?xml version="1.0" encoding="utf-8"?>
<p:tagLst xmlns:a="http://schemas.openxmlformats.org/drawingml/2006/main" xmlns:r="http://schemas.openxmlformats.org/officeDocument/2006/relationships" xmlns:p="http://schemas.openxmlformats.org/presentationml/2006/main">
  <p:tag name="NUM" val="8"/>
</p:tagLst>
</file>

<file path=ppt/tags/tag16.xml><?xml version="1.0" encoding="utf-8"?>
<p:tagLst xmlns:a="http://schemas.openxmlformats.org/drawingml/2006/main" xmlns:r="http://schemas.openxmlformats.org/officeDocument/2006/relationships" xmlns:p="http://schemas.openxmlformats.org/presentationml/2006/main">
  <p:tag name="NUM" val="13"/>
</p:tagLst>
</file>

<file path=ppt/tags/tag160.xml><?xml version="1.0" encoding="utf-8"?>
<p:tagLst xmlns:a="http://schemas.openxmlformats.org/drawingml/2006/main" xmlns:r="http://schemas.openxmlformats.org/officeDocument/2006/relationships" xmlns:p="http://schemas.openxmlformats.org/presentationml/2006/main">
  <p:tag name="NUM" val="9"/>
</p:tagLst>
</file>

<file path=ppt/tags/tag161.xml><?xml version="1.0" encoding="utf-8"?>
<p:tagLst xmlns:a="http://schemas.openxmlformats.org/drawingml/2006/main" xmlns:r="http://schemas.openxmlformats.org/officeDocument/2006/relationships" xmlns:p="http://schemas.openxmlformats.org/presentationml/2006/main">
  <p:tag name="NUM" val="1"/>
</p:tagLst>
</file>

<file path=ppt/tags/tag162.xml><?xml version="1.0" encoding="utf-8"?>
<p:tagLst xmlns:a="http://schemas.openxmlformats.org/drawingml/2006/main" xmlns:r="http://schemas.openxmlformats.org/officeDocument/2006/relationships" xmlns:p="http://schemas.openxmlformats.org/presentationml/2006/main">
  <p:tag name="NUM" val="2"/>
</p:tagLst>
</file>

<file path=ppt/tags/tag163.xml><?xml version="1.0" encoding="utf-8"?>
<p:tagLst xmlns:a="http://schemas.openxmlformats.org/drawingml/2006/main" xmlns:r="http://schemas.openxmlformats.org/officeDocument/2006/relationships" xmlns:p="http://schemas.openxmlformats.org/presentationml/2006/main">
  <p:tag name="NUM" val="3"/>
</p:tagLst>
</file>

<file path=ppt/tags/tag164.xml><?xml version="1.0" encoding="utf-8"?>
<p:tagLst xmlns:a="http://schemas.openxmlformats.org/drawingml/2006/main" xmlns:r="http://schemas.openxmlformats.org/officeDocument/2006/relationships" xmlns:p="http://schemas.openxmlformats.org/presentationml/2006/main">
  <p:tag name="NUM" val="4"/>
</p:tagLst>
</file>

<file path=ppt/tags/tag165.xml><?xml version="1.0" encoding="utf-8"?>
<p:tagLst xmlns:a="http://schemas.openxmlformats.org/drawingml/2006/main" xmlns:r="http://schemas.openxmlformats.org/officeDocument/2006/relationships" xmlns:p="http://schemas.openxmlformats.org/presentationml/2006/main">
  <p:tag name="NUM" val="5"/>
</p:tagLst>
</file>

<file path=ppt/tags/tag166.xml><?xml version="1.0" encoding="utf-8"?>
<p:tagLst xmlns:a="http://schemas.openxmlformats.org/drawingml/2006/main" xmlns:r="http://schemas.openxmlformats.org/officeDocument/2006/relationships" xmlns:p="http://schemas.openxmlformats.org/presentationml/2006/main">
  <p:tag name="NUM" val="6"/>
</p:tagLst>
</file>

<file path=ppt/tags/tag167.xml><?xml version="1.0" encoding="utf-8"?>
<p:tagLst xmlns:a="http://schemas.openxmlformats.org/drawingml/2006/main" xmlns:r="http://schemas.openxmlformats.org/officeDocument/2006/relationships" xmlns:p="http://schemas.openxmlformats.org/presentationml/2006/main">
  <p:tag name="NUM" val="7"/>
</p:tagLst>
</file>

<file path=ppt/tags/tag168.xml><?xml version="1.0" encoding="utf-8"?>
<p:tagLst xmlns:a="http://schemas.openxmlformats.org/drawingml/2006/main" xmlns:r="http://schemas.openxmlformats.org/officeDocument/2006/relationships" xmlns:p="http://schemas.openxmlformats.org/presentationml/2006/main">
  <p:tag name="NUM" val="8"/>
</p:tagLst>
</file>

<file path=ppt/tags/tag169.xml><?xml version="1.0" encoding="utf-8"?>
<p:tagLst xmlns:a="http://schemas.openxmlformats.org/drawingml/2006/main" xmlns:r="http://schemas.openxmlformats.org/officeDocument/2006/relationships" xmlns:p="http://schemas.openxmlformats.org/presentationml/2006/main">
  <p:tag name="NUM" val="7"/>
</p:tagLst>
</file>

<file path=ppt/tags/tag17.xml><?xml version="1.0" encoding="utf-8"?>
<p:tagLst xmlns:a="http://schemas.openxmlformats.org/drawingml/2006/main" xmlns:r="http://schemas.openxmlformats.org/officeDocument/2006/relationships" xmlns:p="http://schemas.openxmlformats.org/presentationml/2006/main">
  <p:tag name="NUM" val="14"/>
</p:tagLst>
</file>

<file path=ppt/tags/tag170.xml><?xml version="1.0" encoding="utf-8"?>
<p:tagLst xmlns:a="http://schemas.openxmlformats.org/drawingml/2006/main" xmlns:r="http://schemas.openxmlformats.org/officeDocument/2006/relationships" xmlns:p="http://schemas.openxmlformats.org/presentationml/2006/main">
  <p:tag name="NUM" val="8"/>
</p:tagLst>
</file>

<file path=ppt/tags/tag171.xml><?xml version="1.0" encoding="utf-8"?>
<p:tagLst xmlns:a="http://schemas.openxmlformats.org/drawingml/2006/main" xmlns:r="http://schemas.openxmlformats.org/officeDocument/2006/relationships" xmlns:p="http://schemas.openxmlformats.org/presentationml/2006/main">
  <p:tag name="NUM" val="9"/>
</p:tagLst>
</file>

<file path=ppt/tags/tag172.xml><?xml version="1.0" encoding="utf-8"?>
<p:tagLst xmlns:a="http://schemas.openxmlformats.org/drawingml/2006/main" xmlns:r="http://schemas.openxmlformats.org/officeDocument/2006/relationships" xmlns:p="http://schemas.openxmlformats.org/presentationml/2006/main">
  <p:tag name="NUM" val="1"/>
</p:tagLst>
</file>

<file path=ppt/tags/tag173.xml><?xml version="1.0" encoding="utf-8"?>
<p:tagLst xmlns:a="http://schemas.openxmlformats.org/drawingml/2006/main" xmlns:r="http://schemas.openxmlformats.org/officeDocument/2006/relationships" xmlns:p="http://schemas.openxmlformats.org/presentationml/2006/main">
  <p:tag name="NUM" val="2"/>
</p:tagLst>
</file>

<file path=ppt/tags/tag174.xml><?xml version="1.0" encoding="utf-8"?>
<p:tagLst xmlns:a="http://schemas.openxmlformats.org/drawingml/2006/main" xmlns:r="http://schemas.openxmlformats.org/officeDocument/2006/relationships" xmlns:p="http://schemas.openxmlformats.org/presentationml/2006/main">
  <p:tag name="NUM" val="3"/>
</p:tagLst>
</file>

<file path=ppt/tags/tag175.xml><?xml version="1.0" encoding="utf-8"?>
<p:tagLst xmlns:a="http://schemas.openxmlformats.org/drawingml/2006/main" xmlns:r="http://schemas.openxmlformats.org/officeDocument/2006/relationships" xmlns:p="http://schemas.openxmlformats.org/presentationml/2006/main">
  <p:tag name="NUM" val="4"/>
</p:tagLst>
</file>

<file path=ppt/tags/tag176.xml><?xml version="1.0" encoding="utf-8"?>
<p:tagLst xmlns:a="http://schemas.openxmlformats.org/drawingml/2006/main" xmlns:r="http://schemas.openxmlformats.org/officeDocument/2006/relationships" xmlns:p="http://schemas.openxmlformats.org/presentationml/2006/main">
  <p:tag name="NUM" val="6"/>
</p:tagLst>
</file>

<file path=ppt/tags/tag177.xml><?xml version="1.0" encoding="utf-8"?>
<p:tagLst xmlns:a="http://schemas.openxmlformats.org/drawingml/2006/main" xmlns:r="http://schemas.openxmlformats.org/officeDocument/2006/relationships" xmlns:p="http://schemas.openxmlformats.org/presentationml/2006/main">
  <p:tag name="NUM" val="7"/>
</p:tagLst>
</file>

<file path=ppt/tags/tag178.xml><?xml version="1.0" encoding="utf-8"?>
<p:tagLst xmlns:a="http://schemas.openxmlformats.org/drawingml/2006/main" xmlns:r="http://schemas.openxmlformats.org/officeDocument/2006/relationships" xmlns:p="http://schemas.openxmlformats.org/presentationml/2006/main">
  <p:tag name="NUM" val="8"/>
</p:tagLst>
</file>

<file path=ppt/tags/tag179.xml><?xml version="1.0" encoding="utf-8"?>
<p:tagLst xmlns:a="http://schemas.openxmlformats.org/drawingml/2006/main" xmlns:r="http://schemas.openxmlformats.org/officeDocument/2006/relationships" xmlns:p="http://schemas.openxmlformats.org/presentationml/2006/main">
  <p:tag name="NUM" val="1"/>
</p:tagLst>
</file>

<file path=ppt/tags/tag18.xml><?xml version="1.0" encoding="utf-8"?>
<p:tagLst xmlns:a="http://schemas.openxmlformats.org/drawingml/2006/main" xmlns:r="http://schemas.openxmlformats.org/officeDocument/2006/relationships" xmlns:p="http://schemas.openxmlformats.org/presentationml/2006/main">
  <p:tag name="NUM" val="15"/>
</p:tagLst>
</file>

<file path=ppt/tags/tag180.xml><?xml version="1.0" encoding="utf-8"?>
<p:tagLst xmlns:a="http://schemas.openxmlformats.org/drawingml/2006/main" xmlns:r="http://schemas.openxmlformats.org/officeDocument/2006/relationships" xmlns:p="http://schemas.openxmlformats.org/presentationml/2006/main">
  <p:tag name="NUM" val="2"/>
</p:tagLst>
</file>

<file path=ppt/tags/tag181.xml><?xml version="1.0" encoding="utf-8"?>
<p:tagLst xmlns:a="http://schemas.openxmlformats.org/drawingml/2006/main" xmlns:r="http://schemas.openxmlformats.org/officeDocument/2006/relationships" xmlns:p="http://schemas.openxmlformats.org/presentationml/2006/main">
  <p:tag name="NUM" val="3"/>
</p:tagLst>
</file>

<file path=ppt/tags/tag182.xml><?xml version="1.0" encoding="utf-8"?>
<p:tagLst xmlns:a="http://schemas.openxmlformats.org/drawingml/2006/main" xmlns:r="http://schemas.openxmlformats.org/officeDocument/2006/relationships" xmlns:p="http://schemas.openxmlformats.org/presentationml/2006/main">
  <p:tag name="NUM" val="4"/>
</p:tagLst>
</file>

<file path=ppt/tags/tag183.xml><?xml version="1.0" encoding="utf-8"?>
<p:tagLst xmlns:a="http://schemas.openxmlformats.org/drawingml/2006/main" xmlns:r="http://schemas.openxmlformats.org/officeDocument/2006/relationships" xmlns:p="http://schemas.openxmlformats.org/presentationml/2006/main">
  <p:tag name="NUM" val="5"/>
</p:tagLst>
</file>

<file path=ppt/tags/tag184.xml><?xml version="1.0" encoding="utf-8"?>
<p:tagLst xmlns:a="http://schemas.openxmlformats.org/drawingml/2006/main" xmlns:r="http://schemas.openxmlformats.org/officeDocument/2006/relationships" xmlns:p="http://schemas.openxmlformats.org/presentationml/2006/main">
  <p:tag name="NUM" val="6"/>
</p:tagLst>
</file>

<file path=ppt/tags/tag185.xml><?xml version="1.0" encoding="utf-8"?>
<p:tagLst xmlns:a="http://schemas.openxmlformats.org/drawingml/2006/main" xmlns:r="http://schemas.openxmlformats.org/officeDocument/2006/relationships" xmlns:p="http://schemas.openxmlformats.org/presentationml/2006/main">
  <p:tag name="NUM" val="7"/>
</p:tagLst>
</file>

<file path=ppt/tags/tag186.xml><?xml version="1.0" encoding="utf-8"?>
<p:tagLst xmlns:a="http://schemas.openxmlformats.org/drawingml/2006/main" xmlns:r="http://schemas.openxmlformats.org/officeDocument/2006/relationships" xmlns:p="http://schemas.openxmlformats.org/presentationml/2006/main">
  <p:tag name="NUM" val="8"/>
</p:tagLst>
</file>

<file path=ppt/tags/tag187.xml><?xml version="1.0" encoding="utf-8"?>
<p:tagLst xmlns:a="http://schemas.openxmlformats.org/drawingml/2006/main" xmlns:r="http://schemas.openxmlformats.org/officeDocument/2006/relationships" xmlns:p="http://schemas.openxmlformats.org/presentationml/2006/main">
  <p:tag name="NUM" val="9"/>
</p:tagLst>
</file>

<file path=ppt/tags/tag188.xml><?xml version="1.0" encoding="utf-8"?>
<p:tagLst xmlns:a="http://schemas.openxmlformats.org/drawingml/2006/main" xmlns:r="http://schemas.openxmlformats.org/officeDocument/2006/relationships" xmlns:p="http://schemas.openxmlformats.org/presentationml/2006/main">
  <p:tag name="NUM" val="8"/>
</p:tagLst>
</file>

<file path=ppt/tags/tag189.xml><?xml version="1.0" encoding="utf-8"?>
<p:tagLst xmlns:a="http://schemas.openxmlformats.org/drawingml/2006/main" xmlns:r="http://schemas.openxmlformats.org/officeDocument/2006/relationships" xmlns:p="http://schemas.openxmlformats.org/presentationml/2006/main">
  <p:tag name="NUM" val="9"/>
</p:tagLst>
</file>

<file path=ppt/tags/tag19.xml><?xml version="1.0" encoding="utf-8"?>
<p:tagLst xmlns:a="http://schemas.openxmlformats.org/drawingml/2006/main" xmlns:r="http://schemas.openxmlformats.org/officeDocument/2006/relationships" xmlns:p="http://schemas.openxmlformats.org/presentationml/2006/main">
  <p:tag name="NUM" val="16"/>
</p:tagLst>
</file>

<file path=ppt/tags/tag190.xml><?xml version="1.0" encoding="utf-8"?>
<p:tagLst xmlns:a="http://schemas.openxmlformats.org/drawingml/2006/main" xmlns:r="http://schemas.openxmlformats.org/officeDocument/2006/relationships" xmlns:p="http://schemas.openxmlformats.org/presentationml/2006/main">
  <p:tag name="NUM" val="10"/>
</p:tagLst>
</file>

<file path=ppt/tags/tag191.xml><?xml version="1.0" encoding="utf-8"?>
<p:tagLst xmlns:a="http://schemas.openxmlformats.org/drawingml/2006/main" xmlns:r="http://schemas.openxmlformats.org/officeDocument/2006/relationships" xmlns:p="http://schemas.openxmlformats.org/presentationml/2006/main">
  <p:tag name="NUM" val="8"/>
</p:tagLst>
</file>

<file path=ppt/tags/tag192.xml><?xml version="1.0" encoding="utf-8"?>
<p:tagLst xmlns:a="http://schemas.openxmlformats.org/drawingml/2006/main" xmlns:r="http://schemas.openxmlformats.org/officeDocument/2006/relationships" xmlns:p="http://schemas.openxmlformats.org/presentationml/2006/main">
  <p:tag name="NUM" val="9"/>
</p:tagLst>
</file>

<file path=ppt/tags/tag193.xml><?xml version="1.0" encoding="utf-8"?>
<p:tagLst xmlns:a="http://schemas.openxmlformats.org/drawingml/2006/main" xmlns:r="http://schemas.openxmlformats.org/officeDocument/2006/relationships" xmlns:p="http://schemas.openxmlformats.org/presentationml/2006/main">
  <p:tag name="NUM" val="10"/>
</p:tagLst>
</file>

<file path=ppt/tags/tag194.xml><?xml version="1.0" encoding="utf-8"?>
<p:tagLst xmlns:a="http://schemas.openxmlformats.org/drawingml/2006/main" xmlns:r="http://schemas.openxmlformats.org/officeDocument/2006/relationships" xmlns:p="http://schemas.openxmlformats.org/presentationml/2006/main">
  <p:tag name="NUM" val="1"/>
</p:tagLst>
</file>

<file path=ppt/tags/tag195.xml><?xml version="1.0" encoding="utf-8"?>
<p:tagLst xmlns:a="http://schemas.openxmlformats.org/drawingml/2006/main" xmlns:r="http://schemas.openxmlformats.org/officeDocument/2006/relationships" xmlns:p="http://schemas.openxmlformats.org/presentationml/2006/main">
  <p:tag name="NUM" val="2"/>
</p:tagLst>
</file>

<file path=ppt/tags/tag196.xml><?xml version="1.0" encoding="utf-8"?>
<p:tagLst xmlns:a="http://schemas.openxmlformats.org/drawingml/2006/main" xmlns:r="http://schemas.openxmlformats.org/officeDocument/2006/relationships" xmlns:p="http://schemas.openxmlformats.org/presentationml/2006/main">
  <p:tag name="NUM" val="3"/>
</p:tagLst>
</file>

<file path=ppt/tags/tag197.xml><?xml version="1.0" encoding="utf-8"?>
<p:tagLst xmlns:a="http://schemas.openxmlformats.org/drawingml/2006/main" xmlns:r="http://schemas.openxmlformats.org/officeDocument/2006/relationships" xmlns:p="http://schemas.openxmlformats.org/presentationml/2006/main">
  <p:tag name="NUM" val="4"/>
</p:tagLst>
</file>

<file path=ppt/tags/tag198.xml><?xml version="1.0" encoding="utf-8"?>
<p:tagLst xmlns:a="http://schemas.openxmlformats.org/drawingml/2006/main" xmlns:r="http://schemas.openxmlformats.org/officeDocument/2006/relationships" xmlns:p="http://schemas.openxmlformats.org/presentationml/2006/main">
  <p:tag name="NUM" val="5"/>
</p:tagLst>
</file>

<file path=ppt/tags/tag199.xml><?xml version="1.0" encoding="utf-8"?>
<p:tagLst xmlns:a="http://schemas.openxmlformats.org/drawingml/2006/main" xmlns:r="http://schemas.openxmlformats.org/officeDocument/2006/relationships" xmlns:p="http://schemas.openxmlformats.org/presentationml/2006/main">
  <p:tag name="NUM" val="6"/>
</p:tagLst>
</file>

<file path=ppt/tags/tag2.xml><?xml version="1.0" encoding="utf-8"?>
<p:tagLst xmlns:a="http://schemas.openxmlformats.org/drawingml/2006/main" xmlns:r="http://schemas.openxmlformats.org/officeDocument/2006/relationships" xmlns:p="http://schemas.openxmlformats.org/presentationml/2006/main">
  <p:tag name="NUM" val="1"/>
</p:tagLst>
</file>

<file path=ppt/tags/tag20.xml><?xml version="1.0" encoding="utf-8"?>
<p:tagLst xmlns:a="http://schemas.openxmlformats.org/drawingml/2006/main" xmlns:r="http://schemas.openxmlformats.org/officeDocument/2006/relationships" xmlns:p="http://schemas.openxmlformats.org/presentationml/2006/main">
  <p:tag name="NUM" val="1"/>
</p:tagLst>
</file>

<file path=ppt/tags/tag200.xml><?xml version="1.0" encoding="utf-8"?>
<p:tagLst xmlns:a="http://schemas.openxmlformats.org/drawingml/2006/main" xmlns:r="http://schemas.openxmlformats.org/officeDocument/2006/relationships" xmlns:p="http://schemas.openxmlformats.org/presentationml/2006/main">
  <p:tag name="NUM" val="1"/>
</p:tagLst>
</file>

<file path=ppt/tags/tag201.xml><?xml version="1.0" encoding="utf-8"?>
<p:tagLst xmlns:a="http://schemas.openxmlformats.org/drawingml/2006/main" xmlns:r="http://schemas.openxmlformats.org/officeDocument/2006/relationships" xmlns:p="http://schemas.openxmlformats.org/presentationml/2006/main">
  <p:tag name="NUM" val="2"/>
</p:tagLst>
</file>

<file path=ppt/tags/tag202.xml><?xml version="1.0" encoding="utf-8"?>
<p:tagLst xmlns:a="http://schemas.openxmlformats.org/drawingml/2006/main" xmlns:r="http://schemas.openxmlformats.org/officeDocument/2006/relationships" xmlns:p="http://schemas.openxmlformats.org/presentationml/2006/main">
  <p:tag name="NUM" val="3"/>
</p:tagLst>
</file>

<file path=ppt/tags/tag203.xml><?xml version="1.0" encoding="utf-8"?>
<p:tagLst xmlns:a="http://schemas.openxmlformats.org/drawingml/2006/main" xmlns:r="http://schemas.openxmlformats.org/officeDocument/2006/relationships" xmlns:p="http://schemas.openxmlformats.org/presentationml/2006/main">
  <p:tag name="NUM" val="4"/>
</p:tagLst>
</file>

<file path=ppt/tags/tag204.xml><?xml version="1.0" encoding="utf-8"?>
<p:tagLst xmlns:a="http://schemas.openxmlformats.org/drawingml/2006/main" xmlns:r="http://schemas.openxmlformats.org/officeDocument/2006/relationships" xmlns:p="http://schemas.openxmlformats.org/presentationml/2006/main">
  <p:tag name="NUM" val="5"/>
</p:tagLst>
</file>

<file path=ppt/tags/tag205.xml><?xml version="1.0" encoding="utf-8"?>
<p:tagLst xmlns:a="http://schemas.openxmlformats.org/drawingml/2006/main" xmlns:r="http://schemas.openxmlformats.org/officeDocument/2006/relationships" xmlns:p="http://schemas.openxmlformats.org/presentationml/2006/main">
  <p:tag name="NUM" val="6"/>
</p:tagLst>
</file>

<file path=ppt/tags/tag206.xml><?xml version="1.0" encoding="utf-8"?>
<p:tagLst xmlns:a="http://schemas.openxmlformats.org/drawingml/2006/main" xmlns:r="http://schemas.openxmlformats.org/officeDocument/2006/relationships" xmlns:p="http://schemas.openxmlformats.org/presentationml/2006/main">
  <p:tag name="NUM" val="7"/>
</p:tagLst>
</file>

<file path=ppt/tags/tag207.xml><?xml version="1.0" encoding="utf-8"?>
<p:tagLst xmlns:a="http://schemas.openxmlformats.org/drawingml/2006/main" xmlns:r="http://schemas.openxmlformats.org/officeDocument/2006/relationships" xmlns:p="http://schemas.openxmlformats.org/presentationml/2006/main">
  <p:tag name="NUM" val="8"/>
</p:tagLst>
</file>

<file path=ppt/tags/tag208.xml><?xml version="1.0" encoding="utf-8"?>
<p:tagLst xmlns:a="http://schemas.openxmlformats.org/drawingml/2006/main" xmlns:r="http://schemas.openxmlformats.org/officeDocument/2006/relationships" xmlns:p="http://schemas.openxmlformats.org/presentationml/2006/main">
  <p:tag name="NUM" val="9"/>
</p:tagLst>
</file>

<file path=ppt/tags/tag209.xml><?xml version="1.0" encoding="utf-8"?>
<p:tagLst xmlns:a="http://schemas.openxmlformats.org/drawingml/2006/main" xmlns:r="http://schemas.openxmlformats.org/officeDocument/2006/relationships" xmlns:p="http://schemas.openxmlformats.org/presentationml/2006/main">
  <p:tag name="NUM" val="1"/>
</p:tagLst>
</file>

<file path=ppt/tags/tag21.xml><?xml version="1.0" encoding="utf-8"?>
<p:tagLst xmlns:a="http://schemas.openxmlformats.org/drawingml/2006/main" xmlns:r="http://schemas.openxmlformats.org/officeDocument/2006/relationships" xmlns:p="http://schemas.openxmlformats.org/presentationml/2006/main">
  <p:tag name="NUM" val="2"/>
</p:tagLst>
</file>

<file path=ppt/tags/tag210.xml><?xml version="1.0" encoding="utf-8"?>
<p:tagLst xmlns:a="http://schemas.openxmlformats.org/drawingml/2006/main" xmlns:r="http://schemas.openxmlformats.org/officeDocument/2006/relationships" xmlns:p="http://schemas.openxmlformats.org/presentationml/2006/main">
  <p:tag name="NUM" val="2"/>
</p:tagLst>
</file>

<file path=ppt/tags/tag211.xml><?xml version="1.0" encoding="utf-8"?>
<p:tagLst xmlns:a="http://schemas.openxmlformats.org/drawingml/2006/main" xmlns:r="http://schemas.openxmlformats.org/officeDocument/2006/relationships" xmlns:p="http://schemas.openxmlformats.org/presentationml/2006/main">
  <p:tag name="NUM" val="3"/>
</p:tagLst>
</file>

<file path=ppt/tags/tag212.xml><?xml version="1.0" encoding="utf-8"?>
<p:tagLst xmlns:a="http://schemas.openxmlformats.org/drawingml/2006/main" xmlns:r="http://schemas.openxmlformats.org/officeDocument/2006/relationships" xmlns:p="http://schemas.openxmlformats.org/presentationml/2006/main">
  <p:tag name="NUM" val="4"/>
</p:tagLst>
</file>

<file path=ppt/tags/tag213.xml><?xml version="1.0" encoding="utf-8"?>
<p:tagLst xmlns:a="http://schemas.openxmlformats.org/drawingml/2006/main" xmlns:r="http://schemas.openxmlformats.org/officeDocument/2006/relationships" xmlns:p="http://schemas.openxmlformats.org/presentationml/2006/main">
  <p:tag name="NUM" val="5"/>
</p:tagLst>
</file>

<file path=ppt/tags/tag214.xml><?xml version="1.0" encoding="utf-8"?>
<p:tagLst xmlns:a="http://schemas.openxmlformats.org/drawingml/2006/main" xmlns:r="http://schemas.openxmlformats.org/officeDocument/2006/relationships" xmlns:p="http://schemas.openxmlformats.org/presentationml/2006/main">
  <p:tag name="NUM" val="6"/>
</p:tagLst>
</file>

<file path=ppt/tags/tag215.xml><?xml version="1.0" encoding="utf-8"?>
<p:tagLst xmlns:a="http://schemas.openxmlformats.org/drawingml/2006/main" xmlns:r="http://schemas.openxmlformats.org/officeDocument/2006/relationships" xmlns:p="http://schemas.openxmlformats.org/presentationml/2006/main">
  <p:tag name="NUM" val="7"/>
</p:tagLst>
</file>

<file path=ppt/tags/tag216.xml><?xml version="1.0" encoding="utf-8"?>
<p:tagLst xmlns:a="http://schemas.openxmlformats.org/drawingml/2006/main" xmlns:r="http://schemas.openxmlformats.org/officeDocument/2006/relationships" xmlns:p="http://schemas.openxmlformats.org/presentationml/2006/main">
  <p:tag name="NUM" val="8"/>
</p:tagLst>
</file>

<file path=ppt/tags/tag217.xml><?xml version="1.0" encoding="utf-8"?>
<p:tagLst xmlns:a="http://schemas.openxmlformats.org/drawingml/2006/main" xmlns:r="http://schemas.openxmlformats.org/officeDocument/2006/relationships" xmlns:p="http://schemas.openxmlformats.org/presentationml/2006/main">
  <p:tag name="NUM" val="9"/>
</p:tagLst>
</file>

<file path=ppt/tags/tag218.xml><?xml version="1.0" encoding="utf-8"?>
<p:tagLst xmlns:a="http://schemas.openxmlformats.org/drawingml/2006/main" xmlns:r="http://schemas.openxmlformats.org/officeDocument/2006/relationships" xmlns:p="http://schemas.openxmlformats.org/presentationml/2006/main">
  <p:tag name="NUM" val="4"/>
</p:tagLst>
</file>

<file path=ppt/tags/tag219.xml><?xml version="1.0" encoding="utf-8"?>
<p:tagLst xmlns:a="http://schemas.openxmlformats.org/drawingml/2006/main" xmlns:r="http://schemas.openxmlformats.org/officeDocument/2006/relationships" xmlns:p="http://schemas.openxmlformats.org/presentationml/2006/main">
  <p:tag name="NUM" val="5"/>
</p:tagLst>
</file>

<file path=ppt/tags/tag22.xml><?xml version="1.0" encoding="utf-8"?>
<p:tagLst xmlns:a="http://schemas.openxmlformats.org/drawingml/2006/main" xmlns:r="http://schemas.openxmlformats.org/officeDocument/2006/relationships" xmlns:p="http://schemas.openxmlformats.org/presentationml/2006/main">
  <p:tag name="NUM" val="3"/>
</p:tagLst>
</file>

<file path=ppt/tags/tag220.xml><?xml version="1.0" encoding="utf-8"?>
<p:tagLst xmlns:a="http://schemas.openxmlformats.org/drawingml/2006/main" xmlns:r="http://schemas.openxmlformats.org/officeDocument/2006/relationships" xmlns:p="http://schemas.openxmlformats.org/presentationml/2006/main">
  <p:tag name="NUM" val="6"/>
</p:tagLst>
</file>

<file path=ppt/tags/tag221.xml><?xml version="1.0" encoding="utf-8"?>
<p:tagLst xmlns:a="http://schemas.openxmlformats.org/drawingml/2006/main" xmlns:r="http://schemas.openxmlformats.org/officeDocument/2006/relationships" xmlns:p="http://schemas.openxmlformats.org/presentationml/2006/main">
  <p:tag name="NUM" val="9"/>
</p:tagLst>
</file>

<file path=ppt/tags/tag222.xml><?xml version="1.0" encoding="utf-8"?>
<p:tagLst xmlns:a="http://schemas.openxmlformats.org/drawingml/2006/main" xmlns:r="http://schemas.openxmlformats.org/officeDocument/2006/relationships" xmlns:p="http://schemas.openxmlformats.org/presentationml/2006/main">
  <p:tag name="NUM" val="10"/>
</p:tagLst>
</file>

<file path=ppt/tags/tag223.xml><?xml version="1.0" encoding="utf-8"?>
<p:tagLst xmlns:a="http://schemas.openxmlformats.org/drawingml/2006/main" xmlns:r="http://schemas.openxmlformats.org/officeDocument/2006/relationships" xmlns:p="http://schemas.openxmlformats.org/presentationml/2006/main">
  <p:tag name="NUM" val="11"/>
</p:tagLst>
</file>

<file path=ppt/tags/tag224.xml><?xml version="1.0" encoding="utf-8"?>
<p:tagLst xmlns:a="http://schemas.openxmlformats.org/drawingml/2006/main" xmlns:r="http://schemas.openxmlformats.org/officeDocument/2006/relationships" xmlns:p="http://schemas.openxmlformats.org/presentationml/2006/main">
  <p:tag name="NUM" val="1"/>
</p:tagLst>
</file>

<file path=ppt/tags/tag225.xml><?xml version="1.0" encoding="utf-8"?>
<p:tagLst xmlns:a="http://schemas.openxmlformats.org/drawingml/2006/main" xmlns:r="http://schemas.openxmlformats.org/officeDocument/2006/relationships" xmlns:p="http://schemas.openxmlformats.org/presentationml/2006/main">
  <p:tag name="NUM" val="2"/>
</p:tagLst>
</file>

<file path=ppt/tags/tag226.xml><?xml version="1.0" encoding="utf-8"?>
<p:tagLst xmlns:a="http://schemas.openxmlformats.org/drawingml/2006/main" xmlns:r="http://schemas.openxmlformats.org/officeDocument/2006/relationships" xmlns:p="http://schemas.openxmlformats.org/presentationml/2006/main">
  <p:tag name="NUM" val="3"/>
</p:tagLst>
</file>

<file path=ppt/tags/tag227.xml><?xml version="1.0" encoding="utf-8"?>
<p:tagLst xmlns:a="http://schemas.openxmlformats.org/drawingml/2006/main" xmlns:r="http://schemas.openxmlformats.org/officeDocument/2006/relationships" xmlns:p="http://schemas.openxmlformats.org/presentationml/2006/main">
  <p:tag name="NUM" val="4"/>
</p:tagLst>
</file>

<file path=ppt/tags/tag228.xml><?xml version="1.0" encoding="utf-8"?>
<p:tagLst xmlns:a="http://schemas.openxmlformats.org/drawingml/2006/main" xmlns:r="http://schemas.openxmlformats.org/officeDocument/2006/relationships" xmlns:p="http://schemas.openxmlformats.org/presentationml/2006/main">
  <p:tag name="NUM" val="1"/>
</p:tagLst>
</file>

<file path=ppt/tags/tag229.xml><?xml version="1.0" encoding="utf-8"?>
<p:tagLst xmlns:a="http://schemas.openxmlformats.org/drawingml/2006/main" xmlns:r="http://schemas.openxmlformats.org/officeDocument/2006/relationships" xmlns:p="http://schemas.openxmlformats.org/presentationml/2006/main">
  <p:tag name="NUM" val="2"/>
</p:tagLst>
</file>

<file path=ppt/tags/tag23.xml><?xml version="1.0" encoding="utf-8"?>
<p:tagLst xmlns:a="http://schemas.openxmlformats.org/drawingml/2006/main" xmlns:r="http://schemas.openxmlformats.org/officeDocument/2006/relationships" xmlns:p="http://schemas.openxmlformats.org/presentationml/2006/main">
  <p:tag name="NUM" val="1"/>
</p:tagLst>
</file>

<file path=ppt/tags/tag230.xml><?xml version="1.0" encoding="utf-8"?>
<p:tagLst xmlns:a="http://schemas.openxmlformats.org/drawingml/2006/main" xmlns:r="http://schemas.openxmlformats.org/officeDocument/2006/relationships" xmlns:p="http://schemas.openxmlformats.org/presentationml/2006/main">
  <p:tag name="NUM" val="3"/>
</p:tagLst>
</file>

<file path=ppt/tags/tag231.xml><?xml version="1.0" encoding="utf-8"?>
<p:tagLst xmlns:a="http://schemas.openxmlformats.org/drawingml/2006/main" xmlns:r="http://schemas.openxmlformats.org/officeDocument/2006/relationships" xmlns:p="http://schemas.openxmlformats.org/presentationml/2006/main">
  <p:tag name="NUM" val="1"/>
</p:tagLst>
</file>

<file path=ppt/tags/tag232.xml><?xml version="1.0" encoding="utf-8"?>
<p:tagLst xmlns:a="http://schemas.openxmlformats.org/drawingml/2006/main" xmlns:r="http://schemas.openxmlformats.org/officeDocument/2006/relationships" xmlns:p="http://schemas.openxmlformats.org/presentationml/2006/main">
  <p:tag name="NUM" val="2"/>
</p:tagLst>
</file>

<file path=ppt/tags/tag233.xml><?xml version="1.0" encoding="utf-8"?>
<p:tagLst xmlns:a="http://schemas.openxmlformats.org/drawingml/2006/main" xmlns:r="http://schemas.openxmlformats.org/officeDocument/2006/relationships" xmlns:p="http://schemas.openxmlformats.org/presentationml/2006/main">
  <p:tag name="NUM" val="3"/>
</p:tagLst>
</file>

<file path=ppt/tags/tag234.xml><?xml version="1.0" encoding="utf-8"?>
<p:tagLst xmlns:a="http://schemas.openxmlformats.org/drawingml/2006/main" xmlns:r="http://schemas.openxmlformats.org/officeDocument/2006/relationships" xmlns:p="http://schemas.openxmlformats.org/presentationml/2006/main">
  <p:tag name="NUM" val="4"/>
</p:tagLst>
</file>

<file path=ppt/tags/tag235.xml><?xml version="1.0" encoding="utf-8"?>
<p:tagLst xmlns:a="http://schemas.openxmlformats.org/drawingml/2006/main" xmlns:r="http://schemas.openxmlformats.org/officeDocument/2006/relationships" xmlns:p="http://schemas.openxmlformats.org/presentationml/2006/main">
  <p:tag name="NUM" val="5"/>
</p:tagLst>
</file>

<file path=ppt/tags/tag236.xml><?xml version="1.0" encoding="utf-8"?>
<p:tagLst xmlns:a="http://schemas.openxmlformats.org/drawingml/2006/main" xmlns:r="http://schemas.openxmlformats.org/officeDocument/2006/relationships" xmlns:p="http://schemas.openxmlformats.org/presentationml/2006/main">
  <p:tag name="NUM" val="2"/>
</p:tagLst>
</file>

<file path=ppt/tags/tag237.xml><?xml version="1.0" encoding="utf-8"?>
<p:tagLst xmlns:a="http://schemas.openxmlformats.org/drawingml/2006/main" xmlns:r="http://schemas.openxmlformats.org/officeDocument/2006/relationships" xmlns:p="http://schemas.openxmlformats.org/presentationml/2006/main">
  <p:tag name="NUM" val="3"/>
</p:tagLst>
</file>

<file path=ppt/tags/tag238.xml><?xml version="1.0" encoding="utf-8"?>
<p:tagLst xmlns:a="http://schemas.openxmlformats.org/drawingml/2006/main" xmlns:r="http://schemas.openxmlformats.org/officeDocument/2006/relationships" xmlns:p="http://schemas.openxmlformats.org/presentationml/2006/main">
  <p:tag name="NUM" val="4"/>
</p:tagLst>
</file>

<file path=ppt/tags/tag239.xml><?xml version="1.0" encoding="utf-8"?>
<p:tagLst xmlns:a="http://schemas.openxmlformats.org/drawingml/2006/main" xmlns:r="http://schemas.openxmlformats.org/officeDocument/2006/relationships" xmlns:p="http://schemas.openxmlformats.org/presentationml/2006/main">
  <p:tag name="NUM" val="5"/>
</p:tagLst>
</file>

<file path=ppt/tags/tag24.xml><?xml version="1.0" encoding="utf-8"?>
<p:tagLst xmlns:a="http://schemas.openxmlformats.org/drawingml/2006/main" xmlns:r="http://schemas.openxmlformats.org/officeDocument/2006/relationships" xmlns:p="http://schemas.openxmlformats.org/presentationml/2006/main">
  <p:tag name="NUM" val="2"/>
</p:tagLst>
</file>

<file path=ppt/tags/tag240.xml><?xml version="1.0" encoding="utf-8"?>
<p:tagLst xmlns:a="http://schemas.openxmlformats.org/drawingml/2006/main" xmlns:r="http://schemas.openxmlformats.org/officeDocument/2006/relationships" xmlns:p="http://schemas.openxmlformats.org/presentationml/2006/main">
  <p:tag name="NUM" val="6"/>
</p:tagLst>
</file>

<file path=ppt/tags/tag241.xml><?xml version="1.0" encoding="utf-8"?>
<p:tagLst xmlns:a="http://schemas.openxmlformats.org/drawingml/2006/main" xmlns:r="http://schemas.openxmlformats.org/officeDocument/2006/relationships" xmlns:p="http://schemas.openxmlformats.org/presentationml/2006/main">
  <p:tag name="NUM" val="7"/>
</p:tagLst>
</file>

<file path=ppt/tags/tag242.xml><?xml version="1.0" encoding="utf-8"?>
<p:tagLst xmlns:a="http://schemas.openxmlformats.org/drawingml/2006/main" xmlns:r="http://schemas.openxmlformats.org/officeDocument/2006/relationships" xmlns:p="http://schemas.openxmlformats.org/presentationml/2006/main">
  <p:tag name="NUM" val="2"/>
</p:tagLst>
</file>

<file path=ppt/tags/tag243.xml><?xml version="1.0" encoding="utf-8"?>
<p:tagLst xmlns:a="http://schemas.openxmlformats.org/drawingml/2006/main" xmlns:r="http://schemas.openxmlformats.org/officeDocument/2006/relationships" xmlns:p="http://schemas.openxmlformats.org/presentationml/2006/main">
  <p:tag name="NUM" val="1"/>
</p:tagLst>
</file>

<file path=ppt/tags/tag244.xml><?xml version="1.0" encoding="utf-8"?>
<p:tagLst xmlns:a="http://schemas.openxmlformats.org/drawingml/2006/main" xmlns:r="http://schemas.openxmlformats.org/officeDocument/2006/relationships" xmlns:p="http://schemas.openxmlformats.org/presentationml/2006/main">
  <p:tag name="NUM" val="2"/>
</p:tagLst>
</file>

<file path=ppt/tags/tag245.xml><?xml version="1.0" encoding="utf-8"?>
<p:tagLst xmlns:a="http://schemas.openxmlformats.org/drawingml/2006/main" xmlns:r="http://schemas.openxmlformats.org/officeDocument/2006/relationships" xmlns:p="http://schemas.openxmlformats.org/presentationml/2006/main">
  <p:tag name="NUM" val="3"/>
</p:tagLst>
</file>

<file path=ppt/tags/tag246.xml><?xml version="1.0" encoding="utf-8"?>
<p:tagLst xmlns:a="http://schemas.openxmlformats.org/drawingml/2006/main" xmlns:r="http://schemas.openxmlformats.org/officeDocument/2006/relationships" xmlns:p="http://schemas.openxmlformats.org/presentationml/2006/main">
  <p:tag name="NUM" val="4"/>
</p:tagLst>
</file>

<file path=ppt/tags/tag247.xml><?xml version="1.0" encoding="utf-8"?>
<p:tagLst xmlns:a="http://schemas.openxmlformats.org/drawingml/2006/main" xmlns:r="http://schemas.openxmlformats.org/officeDocument/2006/relationships" xmlns:p="http://schemas.openxmlformats.org/presentationml/2006/main">
  <p:tag name="NUM" val="5"/>
</p:tagLst>
</file>

<file path=ppt/tags/tag248.xml><?xml version="1.0" encoding="utf-8"?>
<p:tagLst xmlns:a="http://schemas.openxmlformats.org/drawingml/2006/main" xmlns:r="http://schemas.openxmlformats.org/officeDocument/2006/relationships" xmlns:p="http://schemas.openxmlformats.org/presentationml/2006/main">
  <p:tag name="NUM" val="6"/>
</p:tagLst>
</file>

<file path=ppt/tags/tag249.xml><?xml version="1.0" encoding="utf-8"?>
<p:tagLst xmlns:a="http://schemas.openxmlformats.org/drawingml/2006/main" xmlns:r="http://schemas.openxmlformats.org/officeDocument/2006/relationships" xmlns:p="http://schemas.openxmlformats.org/presentationml/2006/main">
  <p:tag name="NUM" val="7"/>
</p:tagLst>
</file>

<file path=ppt/tags/tag25.xml><?xml version="1.0" encoding="utf-8"?>
<p:tagLst xmlns:a="http://schemas.openxmlformats.org/drawingml/2006/main" xmlns:r="http://schemas.openxmlformats.org/officeDocument/2006/relationships" xmlns:p="http://schemas.openxmlformats.org/presentationml/2006/main">
  <p:tag name="NUM" val="3"/>
</p:tagLst>
</file>

<file path=ppt/tags/tag250.xml><?xml version="1.0" encoding="utf-8"?>
<p:tagLst xmlns:a="http://schemas.openxmlformats.org/drawingml/2006/main" xmlns:r="http://schemas.openxmlformats.org/officeDocument/2006/relationships" xmlns:p="http://schemas.openxmlformats.org/presentationml/2006/main">
  <p:tag name="NUM" val="8"/>
</p:tagLst>
</file>

<file path=ppt/tags/tag251.xml><?xml version="1.0" encoding="utf-8"?>
<p:tagLst xmlns:a="http://schemas.openxmlformats.org/drawingml/2006/main" xmlns:r="http://schemas.openxmlformats.org/officeDocument/2006/relationships" xmlns:p="http://schemas.openxmlformats.org/presentationml/2006/main">
  <p:tag name="NUM" val="9"/>
</p:tagLst>
</file>

<file path=ppt/tags/tag252.xml><?xml version="1.0" encoding="utf-8"?>
<p:tagLst xmlns:a="http://schemas.openxmlformats.org/drawingml/2006/main" xmlns:r="http://schemas.openxmlformats.org/officeDocument/2006/relationships" xmlns:p="http://schemas.openxmlformats.org/presentationml/2006/main">
  <p:tag name="NUM" val="1"/>
</p:tagLst>
</file>

<file path=ppt/tags/tag253.xml><?xml version="1.0" encoding="utf-8"?>
<p:tagLst xmlns:a="http://schemas.openxmlformats.org/drawingml/2006/main" xmlns:r="http://schemas.openxmlformats.org/officeDocument/2006/relationships" xmlns:p="http://schemas.openxmlformats.org/presentationml/2006/main">
  <p:tag name="NUM" val="2"/>
</p:tagLst>
</file>

<file path=ppt/tags/tag254.xml><?xml version="1.0" encoding="utf-8"?>
<p:tagLst xmlns:a="http://schemas.openxmlformats.org/drawingml/2006/main" xmlns:r="http://schemas.openxmlformats.org/officeDocument/2006/relationships" xmlns:p="http://schemas.openxmlformats.org/presentationml/2006/main">
  <p:tag name="NUM" val="1"/>
</p:tagLst>
</file>

<file path=ppt/tags/tag255.xml><?xml version="1.0" encoding="utf-8"?>
<p:tagLst xmlns:a="http://schemas.openxmlformats.org/drawingml/2006/main" xmlns:r="http://schemas.openxmlformats.org/officeDocument/2006/relationships" xmlns:p="http://schemas.openxmlformats.org/presentationml/2006/main">
  <p:tag name="NUM" val="2"/>
</p:tagLst>
</file>

<file path=ppt/tags/tag256.xml><?xml version="1.0" encoding="utf-8"?>
<p:tagLst xmlns:a="http://schemas.openxmlformats.org/drawingml/2006/main" xmlns:r="http://schemas.openxmlformats.org/officeDocument/2006/relationships" xmlns:p="http://schemas.openxmlformats.org/presentationml/2006/main">
  <p:tag name="NUM" val="1"/>
</p:tagLst>
</file>

<file path=ppt/tags/tag257.xml><?xml version="1.0" encoding="utf-8"?>
<p:tagLst xmlns:a="http://schemas.openxmlformats.org/drawingml/2006/main" xmlns:r="http://schemas.openxmlformats.org/officeDocument/2006/relationships" xmlns:p="http://schemas.openxmlformats.org/presentationml/2006/main">
  <p:tag name="NUM" val="2"/>
</p:tagLst>
</file>

<file path=ppt/tags/tag258.xml><?xml version="1.0" encoding="utf-8"?>
<p:tagLst xmlns:a="http://schemas.openxmlformats.org/drawingml/2006/main" xmlns:r="http://schemas.openxmlformats.org/officeDocument/2006/relationships" xmlns:p="http://schemas.openxmlformats.org/presentationml/2006/main">
  <p:tag name="NUM" val="1"/>
</p:tagLst>
</file>

<file path=ppt/tags/tag259.xml><?xml version="1.0" encoding="utf-8"?>
<p:tagLst xmlns:a="http://schemas.openxmlformats.org/drawingml/2006/main" xmlns:r="http://schemas.openxmlformats.org/officeDocument/2006/relationships" xmlns:p="http://schemas.openxmlformats.org/presentationml/2006/main">
  <p:tag name="NUM" val="2"/>
</p:tagLst>
</file>

<file path=ppt/tags/tag26.xml><?xml version="1.0" encoding="utf-8"?>
<p:tagLst xmlns:a="http://schemas.openxmlformats.org/drawingml/2006/main" xmlns:r="http://schemas.openxmlformats.org/officeDocument/2006/relationships" xmlns:p="http://schemas.openxmlformats.org/presentationml/2006/main">
  <p:tag name="HTML_SHAPEINFO" val="&lt;SlideThumbPath val=&quot;Slide4.PNG&quot;/&gt;"/>
</p:tagLst>
</file>

<file path=ppt/tags/tag260.xml><?xml version="1.0" encoding="utf-8"?>
<p:tagLst xmlns:a="http://schemas.openxmlformats.org/drawingml/2006/main" xmlns:r="http://schemas.openxmlformats.org/officeDocument/2006/relationships" xmlns:p="http://schemas.openxmlformats.org/presentationml/2006/main">
  <p:tag name="NUM" val="1"/>
</p:tagLst>
</file>

<file path=ppt/tags/tag261.xml><?xml version="1.0" encoding="utf-8"?>
<p:tagLst xmlns:a="http://schemas.openxmlformats.org/drawingml/2006/main" xmlns:r="http://schemas.openxmlformats.org/officeDocument/2006/relationships" xmlns:p="http://schemas.openxmlformats.org/presentationml/2006/main">
  <p:tag name="NUM" val="2"/>
</p:tagLst>
</file>

<file path=ppt/tags/tag262.xml><?xml version="1.0" encoding="utf-8"?>
<p:tagLst xmlns:a="http://schemas.openxmlformats.org/drawingml/2006/main" xmlns:r="http://schemas.openxmlformats.org/officeDocument/2006/relationships" xmlns:p="http://schemas.openxmlformats.org/presentationml/2006/main">
  <p:tag name="NUM" val="3"/>
</p:tagLst>
</file>

<file path=ppt/tags/tag263.xml><?xml version="1.0" encoding="utf-8"?>
<p:tagLst xmlns:a="http://schemas.openxmlformats.org/drawingml/2006/main" xmlns:r="http://schemas.openxmlformats.org/officeDocument/2006/relationships" xmlns:p="http://schemas.openxmlformats.org/presentationml/2006/main">
  <p:tag name="NUM" val="1"/>
</p:tagLst>
</file>

<file path=ppt/tags/tag264.xml><?xml version="1.0" encoding="utf-8"?>
<p:tagLst xmlns:a="http://schemas.openxmlformats.org/drawingml/2006/main" xmlns:r="http://schemas.openxmlformats.org/officeDocument/2006/relationships" xmlns:p="http://schemas.openxmlformats.org/presentationml/2006/main">
  <p:tag name="NUM" val="2"/>
</p:tagLst>
</file>

<file path=ppt/tags/tag265.xml><?xml version="1.0" encoding="utf-8"?>
<p:tagLst xmlns:a="http://schemas.openxmlformats.org/drawingml/2006/main" xmlns:r="http://schemas.openxmlformats.org/officeDocument/2006/relationships" xmlns:p="http://schemas.openxmlformats.org/presentationml/2006/main">
  <p:tag name="NUM" val="3"/>
</p:tagLst>
</file>

<file path=ppt/tags/tag266.xml><?xml version="1.0" encoding="utf-8"?>
<p:tagLst xmlns:a="http://schemas.openxmlformats.org/drawingml/2006/main" xmlns:r="http://schemas.openxmlformats.org/officeDocument/2006/relationships" xmlns:p="http://schemas.openxmlformats.org/presentationml/2006/main">
  <p:tag name="NUM" val="4"/>
</p:tagLst>
</file>

<file path=ppt/tags/tag267.xml><?xml version="1.0" encoding="utf-8"?>
<p:tagLst xmlns:a="http://schemas.openxmlformats.org/drawingml/2006/main" xmlns:r="http://schemas.openxmlformats.org/officeDocument/2006/relationships" xmlns:p="http://schemas.openxmlformats.org/presentationml/2006/main">
  <p:tag name="NUM" val="1"/>
</p:tagLst>
</file>

<file path=ppt/tags/tag268.xml><?xml version="1.0" encoding="utf-8"?>
<p:tagLst xmlns:a="http://schemas.openxmlformats.org/drawingml/2006/main" xmlns:r="http://schemas.openxmlformats.org/officeDocument/2006/relationships" xmlns:p="http://schemas.openxmlformats.org/presentationml/2006/main">
  <p:tag name="NUM" val="2"/>
</p:tagLst>
</file>

<file path=ppt/tags/tag269.xml><?xml version="1.0" encoding="utf-8"?>
<p:tagLst xmlns:a="http://schemas.openxmlformats.org/drawingml/2006/main" xmlns:r="http://schemas.openxmlformats.org/officeDocument/2006/relationships" xmlns:p="http://schemas.openxmlformats.org/presentationml/2006/main">
  <p:tag name="NUM" val="3"/>
</p:tagLst>
</file>

<file path=ppt/tags/tag2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8&quot;/&gt;&lt;/TableIndex&gt;&lt;/ShapeTextInfo&gt;"/>
  <p:tag name="HTML_SHAPEINFO" val="&lt;ThreeDShapeInfo&gt;&lt;uuid val=&quot;&quot;/&gt;&lt;isInvalidForFieldText val=&quot;0&quot;/&gt;&lt;Image&gt;&lt;filename val=&quot;C:\Users\sleger\Documents\My Adobe Presentations\181022. Présentation de Jurisource.ca pour les professionnels du milieu juridique\data\asimages\{0C49978E-7A4A-4520-86CE-3D64718D619B}_4.png&quot;/&gt;&lt;left val=&quot;8&quot;/&gt;&lt;top val=&quot;18&quot;/&gt;&lt;width val=&quot;923&quot;/&gt;&lt;height val=&quot;102&quot;/&gt;&lt;hasText val=&quot;1&quot;/&gt;&lt;/Image&gt;&lt;/ThreeDShapeInfo&gt;"/>
  <p:tag name="NUM" val="1"/>
</p:tagLst>
</file>

<file path=ppt/tags/tag270.xml><?xml version="1.0" encoding="utf-8"?>
<p:tagLst xmlns:a="http://schemas.openxmlformats.org/drawingml/2006/main" xmlns:r="http://schemas.openxmlformats.org/officeDocument/2006/relationships" xmlns:p="http://schemas.openxmlformats.org/presentationml/2006/main">
  <p:tag name="NUM" val="4"/>
</p:tagLst>
</file>

<file path=ppt/tags/tag271.xml><?xml version="1.0" encoding="utf-8"?>
<p:tagLst xmlns:a="http://schemas.openxmlformats.org/drawingml/2006/main" xmlns:r="http://schemas.openxmlformats.org/officeDocument/2006/relationships" xmlns:p="http://schemas.openxmlformats.org/presentationml/2006/main">
  <p:tag name="NUM" val="1"/>
</p:tagLst>
</file>

<file path=ppt/tags/tag272.xml><?xml version="1.0" encoding="utf-8"?>
<p:tagLst xmlns:a="http://schemas.openxmlformats.org/drawingml/2006/main" xmlns:r="http://schemas.openxmlformats.org/officeDocument/2006/relationships" xmlns:p="http://schemas.openxmlformats.org/presentationml/2006/main">
  <p:tag name="NUM" val="2"/>
</p:tagLst>
</file>

<file path=ppt/tags/tag273.xml><?xml version="1.0" encoding="utf-8"?>
<p:tagLst xmlns:a="http://schemas.openxmlformats.org/drawingml/2006/main" xmlns:r="http://schemas.openxmlformats.org/officeDocument/2006/relationships" xmlns:p="http://schemas.openxmlformats.org/presentationml/2006/main">
  <p:tag name="NUM" val="3"/>
</p:tagLst>
</file>

<file path=ppt/tags/tag274.xml><?xml version="1.0" encoding="utf-8"?>
<p:tagLst xmlns:a="http://schemas.openxmlformats.org/drawingml/2006/main" xmlns:r="http://schemas.openxmlformats.org/officeDocument/2006/relationships" xmlns:p="http://schemas.openxmlformats.org/presentationml/2006/main">
  <p:tag name="NUM" val="4"/>
</p:tagLst>
</file>

<file path=ppt/tags/tag275.xml><?xml version="1.0" encoding="utf-8"?>
<p:tagLst xmlns:a="http://schemas.openxmlformats.org/drawingml/2006/main" xmlns:r="http://schemas.openxmlformats.org/officeDocument/2006/relationships" xmlns:p="http://schemas.openxmlformats.org/presentationml/2006/main">
  <p:tag name="HTML_SHAPEINFO" val="&lt;SlideThumbPath val=&quot;Slide20.PNG&quot;/&gt;"/>
</p:tagLst>
</file>

<file path=ppt/tags/tag27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5&quot;/&gt;&lt;/TableIndex&gt;&lt;/ShapeTextInfo&gt;"/>
  <p:tag name="HTML_SHAPEINFO" val="&lt;ThreeDShapeInfo&gt;&lt;uuid val=&quot;&quot;/&gt;&lt;isInvalidForFieldText val=&quot;0&quot;/&gt;&lt;Image&gt;&lt;filename val=&quot;C:\Users\sleger\Documents\My Adobe Presentations\181022. Présentation de Jurisource.ca pour les professionnels du milieu juridique\data\asimages\{25EB85C8-AB24-4AD9-BA44-C8971D0AA7A7}_20.png&quot;/&gt;&lt;left val=&quot;8&quot;/&gt;&lt;top val=&quot;18&quot;/&gt;&lt;width val=&quot;923&quot;/&gt;&lt;height val=&quot;102&quot;/&gt;&lt;hasText val=&quot;1&quot;/&gt;&lt;/Image&gt;&lt;/ThreeDShapeInfo&gt;"/>
  <p:tag name="NUM" val="1"/>
</p:tagLst>
</file>

<file path=ppt/tags/tag27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74&quot;/&gt;&lt;lineCharCount val=&quot;16&quot;/&gt;&lt;/TableIndex&gt;&lt;/ShapeTextInfo&gt;"/>
  <p:tag name="HTML_SHAPEINFO" val="&lt;ThreeDShapeInfo&gt;&lt;uuid val=&quot;&quot;/&gt;&lt;isInvalidForFieldText val=&quot;0&quot;/&gt;&lt;Image&gt;&lt;filename val=&quot;C:\Users\sleger\Documents\My Adobe Presentations\181022. Présentation de Jurisource.ca pour les professionnels du milieu juridique\data\asimages\{DDCC53B6-D5E9-4B4E-9E59-5586A25044ED}_20.png&quot;/&gt;&lt;left val=&quot;98&quot;/&gt;&lt;top val=&quot;184&quot;/&gt;&lt;width val=&quot;725&quot;/&gt;&lt;height val=&quot;103&quot;/&gt;&lt;hasText val=&quot;1&quot;/&gt;&lt;/Image&gt;&lt;/ThreeDShapeInfo&gt;"/>
  <p:tag name="NUM" val="2"/>
</p:tagLst>
</file>

<file path=ppt/tags/tag27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 name="NUM" val="3"/>
</p:tagLst>
</file>

<file path=ppt/tags/tag279.xml><?xml version="1.0" encoding="utf-8"?>
<p:tagLst xmlns:a="http://schemas.openxmlformats.org/drawingml/2006/main" xmlns:r="http://schemas.openxmlformats.org/officeDocument/2006/relationships" xmlns:p="http://schemas.openxmlformats.org/presentationml/2006/main">
  <p:tag name="NUM" val="4"/>
</p:tagLst>
</file>

<file path=ppt/tags/tag2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0&quot;/&gt;&lt;lineCharCount val=&quot;45&quot;/&gt;&lt;lineCharCount val=&quot;103&quot;/&gt;&lt;lineCharCount val=&quot;60&quot;/&gt;&lt;lineCharCount val=&quot;65&quot;/&gt;&lt;lineCharCount val=&quot;52&quot;/&gt;&lt;lineCharCount val=&quot;1&quot;/&gt;&lt;lineCharCount val=&quot;1&quot;/&gt;&lt;lineCharCount val=&quot;120&quot;/&gt;&lt;lineCharCount val=&quot;121&quot;/&gt;&lt;lineCharCount val=&quot;60&quot;/&gt;&lt;/TableIndex&gt;&lt;/ShapeTextInfo&gt;"/>
  <p:tag name="HTML_SHAPEINFO" val="&lt;ThreeDShapeInfo&gt;&lt;uuid val=&quot;&quot;/&gt;&lt;isInvalidForFieldText val=&quot;0&quot;/&gt;&lt;Image&gt;&lt;filename val=&quot;C:\Users\sleger\Documents\My Adobe Presentations\181022. Présentation de Jurisource.ca pour les professionnels du milieu juridique\data\asimages\{D637A12A-8F41-4B63-8ADE-EB89F4BB0E8D}_4.png&quot;/&gt;&lt;left val=&quot;25&quot;/&gt;&lt;top val=&quot;134&quot;/&gt;&lt;width val=&quot;792&quot;/&gt;&lt;height val=&quot;373&quot;/&gt;&lt;hasText val=&quot;1&quot;/&gt;&lt;/Image&gt;&lt;/ThreeDShapeInfo&gt;"/>
  <p:tag name="NUM" val="2"/>
</p:tagLst>
</file>

<file path=ppt/tags/tag28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57&quot;/&gt;&lt;lineCharCount val=&quot;61&quot;/&gt;&lt;lineCharCount val=&quot;55&quot;/&gt;&lt;lineCharCount val=&quot;55&quot;/&gt;&lt;/TableIndex&gt;&lt;/ShapeTextInfo&gt;"/>
  <p:tag name="HTML_SHAPEINFO" val="&lt;ThreeDShapeInfo&gt;&lt;uuid val=&quot;&quot;/&gt;&lt;isInvalidForFieldText val=&quot;0&quot;/&gt;&lt;Image&gt;&lt;filename val=&quot;C:\Users\sleger\Documents\My Adobe Presentations\181022. Présentation de Jurisource.ca pour les professionnels du milieu juridique\data\asimages\{19E2E9FE-A7C0-4BA4-B9A9-E24D080D6571}_20.png&quot;/&gt;&lt;left val=&quot;150&quot;/&gt;&lt;top val=&quot;251&quot;/&gt;&lt;width val=&quot;668&quot;/&gt;&lt;height val=&quot;155&quot;/&gt;&lt;hasText val=&quot;1&quot;/&gt;&lt;/Image&gt;&lt;/ThreeDShapeInfo&gt;"/>
  <p:tag name="NUM" val="5"/>
</p:tagLst>
</file>

<file path=ppt/tags/tag281.xml><?xml version="1.0" encoding="utf-8"?>
<p:tagLst xmlns:a="http://schemas.openxmlformats.org/drawingml/2006/main" xmlns:r="http://schemas.openxmlformats.org/officeDocument/2006/relationships" xmlns:p="http://schemas.openxmlformats.org/presentationml/2006/main">
  <p:tag name="NUM" val="6"/>
</p:tagLst>
</file>

<file path=ppt/tags/tag28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3&quot;/&gt;&lt;lineCharCount val=&quot;1&quot;/&gt;&lt;lineCharCount val=&quot;77&quot;/&gt;&lt;lineCharCount val=&quot;94&quot;/&gt;&lt;/TableIndex&gt;&lt;/ShapeTextInfo&gt;"/>
  <p:tag name="HTML_SHAPEINFO" val="&lt;ThreeDShapeInfo&gt;&lt;uuid val=&quot;&quot;/&gt;&lt;isInvalidForFieldText val=&quot;0&quot;/&gt;&lt;Image&gt;&lt;filename val=&quot;C:\Users\sleger\Documents\My Adobe Presentations\181022. Présentation de Jurisource.ca pour les professionnels du milieu juridique\data\asimages\{5BBCE72F-D53F-4FA5-8EC6-AC671CA5AF47}_20.png&quot;/&gt;&lt;left val=&quot;95&quot;/&gt;&lt;top val=&quot;384&quot;/&gt;&lt;width val=&quot;647&quot;/&gt;&lt;height val=&quot;66&quot;/&gt;&lt;hasText val=&quot;1&quot;/&gt;&lt;/Image&gt;&lt;/ThreeDShapeInfo&gt;"/>
  <p:tag name="NUM" val="7"/>
</p:tagLst>
</file>

<file path=ppt/tags/tag28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8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8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86.xml><?xml version="1.0" encoding="utf-8"?>
<p:tagLst xmlns:a="http://schemas.openxmlformats.org/drawingml/2006/main" xmlns:r="http://schemas.openxmlformats.org/officeDocument/2006/relationships" xmlns:p="http://schemas.openxmlformats.org/presentationml/2006/main">
  <p:tag name="NUM" val="1"/>
</p:tagLst>
</file>

<file path=ppt/tags/tag287.xml><?xml version="1.0" encoding="utf-8"?>
<p:tagLst xmlns:a="http://schemas.openxmlformats.org/drawingml/2006/main" xmlns:r="http://schemas.openxmlformats.org/officeDocument/2006/relationships" xmlns:p="http://schemas.openxmlformats.org/presentationml/2006/main">
  <p:tag name="NUM" val="2"/>
</p:tagLst>
</file>

<file path=ppt/tags/tag288.xml><?xml version="1.0" encoding="utf-8"?>
<p:tagLst xmlns:a="http://schemas.openxmlformats.org/drawingml/2006/main" xmlns:r="http://schemas.openxmlformats.org/officeDocument/2006/relationships" xmlns:p="http://schemas.openxmlformats.org/presentationml/2006/main">
  <p:tag name="NUM" val="3"/>
</p:tagLst>
</file>

<file path=ppt/tags/tag289.xml><?xml version="1.0" encoding="utf-8"?>
<p:tagLst xmlns:a="http://schemas.openxmlformats.org/drawingml/2006/main" xmlns:r="http://schemas.openxmlformats.org/officeDocument/2006/relationships" xmlns:p="http://schemas.openxmlformats.org/presentationml/2006/main">
  <p:tag name="NUM" val="4"/>
</p:tagLst>
</file>

<file path=ppt/tags/tag29.xml><?xml version="1.0" encoding="utf-8"?>
<p:tagLst xmlns:a="http://schemas.openxmlformats.org/drawingml/2006/main" xmlns:r="http://schemas.openxmlformats.org/officeDocument/2006/relationships" xmlns:p="http://schemas.openxmlformats.org/presentationml/2006/main">
  <p:tag name="NUM" val="3"/>
</p:tagLst>
</file>

<file path=ppt/tags/tag290.xml><?xml version="1.0" encoding="utf-8"?>
<p:tagLst xmlns:a="http://schemas.openxmlformats.org/drawingml/2006/main" xmlns:r="http://schemas.openxmlformats.org/officeDocument/2006/relationships" xmlns:p="http://schemas.openxmlformats.org/presentationml/2006/main">
  <p:tag name="NUM" val="1"/>
</p:tagLst>
</file>

<file path=ppt/tags/tag291.xml><?xml version="1.0" encoding="utf-8"?>
<p:tagLst xmlns:a="http://schemas.openxmlformats.org/drawingml/2006/main" xmlns:r="http://schemas.openxmlformats.org/officeDocument/2006/relationships" xmlns:p="http://schemas.openxmlformats.org/presentationml/2006/main">
  <p:tag name="NUM" val="2"/>
</p:tagLst>
</file>

<file path=ppt/tags/tag292.xml><?xml version="1.0" encoding="utf-8"?>
<p:tagLst xmlns:a="http://schemas.openxmlformats.org/drawingml/2006/main" xmlns:r="http://schemas.openxmlformats.org/officeDocument/2006/relationships" xmlns:p="http://schemas.openxmlformats.org/presentationml/2006/main">
  <p:tag name="NUM" val="3"/>
</p:tagLst>
</file>

<file path=ppt/tags/tag293.xml><?xml version="1.0" encoding="utf-8"?>
<p:tagLst xmlns:a="http://schemas.openxmlformats.org/drawingml/2006/main" xmlns:r="http://schemas.openxmlformats.org/officeDocument/2006/relationships" xmlns:p="http://schemas.openxmlformats.org/presentationml/2006/main">
  <p:tag name="NUM" val="4"/>
</p:tagLst>
</file>

<file path=ppt/tags/tag294.xml><?xml version="1.0" encoding="utf-8"?>
<p:tagLst xmlns:a="http://schemas.openxmlformats.org/drawingml/2006/main" xmlns:r="http://schemas.openxmlformats.org/officeDocument/2006/relationships" xmlns:p="http://schemas.openxmlformats.org/presentationml/2006/main">
  <p:tag name="NUM" val="1"/>
</p:tagLst>
</file>

<file path=ppt/tags/tag295.xml><?xml version="1.0" encoding="utf-8"?>
<p:tagLst xmlns:a="http://schemas.openxmlformats.org/drawingml/2006/main" xmlns:r="http://schemas.openxmlformats.org/officeDocument/2006/relationships" xmlns:p="http://schemas.openxmlformats.org/presentationml/2006/main">
  <p:tag name="NUM" val="2"/>
</p:tagLst>
</file>

<file path=ppt/tags/tag296.xml><?xml version="1.0" encoding="utf-8"?>
<p:tagLst xmlns:a="http://schemas.openxmlformats.org/drawingml/2006/main" xmlns:r="http://schemas.openxmlformats.org/officeDocument/2006/relationships" xmlns:p="http://schemas.openxmlformats.org/presentationml/2006/main">
  <p:tag name="NUM" val="3"/>
</p:tagLst>
</file>

<file path=ppt/tags/tag297.xml><?xml version="1.0" encoding="utf-8"?>
<p:tagLst xmlns:a="http://schemas.openxmlformats.org/drawingml/2006/main" xmlns:r="http://schemas.openxmlformats.org/officeDocument/2006/relationships" xmlns:p="http://schemas.openxmlformats.org/presentationml/2006/main">
  <p:tag name="NUM" val="4"/>
</p:tagLst>
</file>

<file path=ppt/tags/tag298.xml><?xml version="1.0" encoding="utf-8"?>
<p:tagLst xmlns:a="http://schemas.openxmlformats.org/drawingml/2006/main" xmlns:r="http://schemas.openxmlformats.org/officeDocument/2006/relationships" xmlns:p="http://schemas.openxmlformats.org/presentationml/2006/main">
  <p:tag name="NUM" val="5"/>
</p:tagLst>
</file>

<file path=ppt/tags/tag3.xml><?xml version="1.0" encoding="utf-8"?>
<p:tagLst xmlns:a="http://schemas.openxmlformats.org/drawingml/2006/main" xmlns:r="http://schemas.openxmlformats.org/officeDocument/2006/relationships" xmlns:p="http://schemas.openxmlformats.org/presentationml/2006/main">
  <p:tag name="NUM" val="2"/>
</p:tagLst>
</file>

<file path=ppt/tags/tag3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 name="NUM" val="4"/>
</p:tagLst>
</file>

<file path=ppt/tags/tag31.xml><?xml version="1.0" encoding="utf-8"?>
<p:tagLst xmlns:a="http://schemas.openxmlformats.org/drawingml/2006/main" xmlns:r="http://schemas.openxmlformats.org/officeDocument/2006/relationships" xmlns:p="http://schemas.openxmlformats.org/presentationml/2006/main">
  <p:tag name="NUM" val="5"/>
</p:tagLst>
</file>

<file path=ppt/tags/tag3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5.xml><?xml version="1.0" encoding="utf-8"?>
<p:tagLst xmlns:a="http://schemas.openxmlformats.org/drawingml/2006/main" xmlns:r="http://schemas.openxmlformats.org/officeDocument/2006/relationships" xmlns:p="http://schemas.openxmlformats.org/presentationml/2006/main">
  <p:tag name="NUM" val="1"/>
</p:tagLst>
</file>

<file path=ppt/tags/tag36.xml><?xml version="1.0" encoding="utf-8"?>
<p:tagLst xmlns:a="http://schemas.openxmlformats.org/drawingml/2006/main" xmlns:r="http://schemas.openxmlformats.org/officeDocument/2006/relationships" xmlns:p="http://schemas.openxmlformats.org/presentationml/2006/main">
  <p:tag name="NUM" val="2"/>
</p:tagLst>
</file>

<file path=ppt/tags/tag37.xml><?xml version="1.0" encoding="utf-8"?>
<p:tagLst xmlns:a="http://schemas.openxmlformats.org/drawingml/2006/main" xmlns:r="http://schemas.openxmlformats.org/officeDocument/2006/relationships" xmlns:p="http://schemas.openxmlformats.org/presentationml/2006/main">
  <p:tag name="NUM" val="3"/>
</p:tagLst>
</file>

<file path=ppt/tags/tag38.xml><?xml version="1.0" encoding="utf-8"?>
<p:tagLst xmlns:a="http://schemas.openxmlformats.org/drawingml/2006/main" xmlns:r="http://schemas.openxmlformats.org/officeDocument/2006/relationships" xmlns:p="http://schemas.openxmlformats.org/presentationml/2006/main">
  <p:tag name="NUM" val="1"/>
</p:tagLst>
</file>

<file path=ppt/tags/tag39.xml><?xml version="1.0" encoding="utf-8"?>
<p:tagLst xmlns:a="http://schemas.openxmlformats.org/drawingml/2006/main" xmlns:r="http://schemas.openxmlformats.org/officeDocument/2006/relationships" xmlns:p="http://schemas.openxmlformats.org/presentationml/2006/main">
  <p:tag name="NUM" val="2"/>
</p:tagLst>
</file>

<file path=ppt/tags/tag4.xml><?xml version="1.0" encoding="utf-8"?>
<p:tagLst xmlns:a="http://schemas.openxmlformats.org/drawingml/2006/main" xmlns:r="http://schemas.openxmlformats.org/officeDocument/2006/relationships" xmlns:p="http://schemas.openxmlformats.org/presentationml/2006/main">
  <p:tag name="NUM" val="1"/>
</p:tagLst>
</file>

<file path=ppt/tags/tag40.xml><?xml version="1.0" encoding="utf-8"?>
<p:tagLst xmlns:a="http://schemas.openxmlformats.org/drawingml/2006/main" xmlns:r="http://schemas.openxmlformats.org/officeDocument/2006/relationships" xmlns:p="http://schemas.openxmlformats.org/presentationml/2006/main">
  <p:tag name="NUM" val="3"/>
</p:tagLst>
</file>

<file path=ppt/tags/tag41.xml><?xml version="1.0" encoding="utf-8"?>
<p:tagLst xmlns:a="http://schemas.openxmlformats.org/drawingml/2006/main" xmlns:r="http://schemas.openxmlformats.org/officeDocument/2006/relationships" xmlns:p="http://schemas.openxmlformats.org/presentationml/2006/main">
  <p:tag name="NUM" val="4"/>
</p:tagLst>
</file>

<file path=ppt/tags/tag42.xml><?xml version="1.0" encoding="utf-8"?>
<p:tagLst xmlns:a="http://schemas.openxmlformats.org/drawingml/2006/main" xmlns:r="http://schemas.openxmlformats.org/officeDocument/2006/relationships" xmlns:p="http://schemas.openxmlformats.org/presentationml/2006/main">
  <p:tag name="NUM" val="5"/>
</p:tagLst>
</file>

<file path=ppt/tags/tag43.xml><?xml version="1.0" encoding="utf-8"?>
<p:tagLst xmlns:a="http://schemas.openxmlformats.org/drawingml/2006/main" xmlns:r="http://schemas.openxmlformats.org/officeDocument/2006/relationships" xmlns:p="http://schemas.openxmlformats.org/presentationml/2006/main">
  <p:tag name="HTML_SHAPEINFO" val="&lt;SlideThumbPath val=&quot;Slide11.PNG&quot;/&gt;"/>
</p:tagLst>
</file>

<file path=ppt/tags/tag4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5&quot;/&gt;&lt;/TableIndex&gt;&lt;/ShapeTextInfo&gt;"/>
  <p:tag name="HTML_SHAPEINFO" val="&lt;ThreeDShapeInfo&gt;&lt;uuid val=&quot;&quot;/&gt;&lt;isInvalidForFieldText val=&quot;0&quot;/&gt;&lt;Image&gt;&lt;filename val=&quot;C:\Users\sleger\Documents\My Adobe Presentations\181022. Présentation de Jurisource.ca pour les professionnels du milieu juridique\data\asimages\{F35519E9-384B-4B7B-B1C2-CDEE940BE17C}_11.png&quot;/&gt;&lt;left val=&quot;8&quot;/&gt;&lt;top val=&quot;18&quot;/&gt;&lt;width val=&quot;923&quot;/&gt;&lt;height val=&quot;102&quot;/&gt;&lt;hasText val=&quot;1&quot;/&gt;&lt;/Image&gt;&lt;/ThreeDShapeInfo&gt;"/>
  <p:tag name="NUM" val="1"/>
</p:tagLst>
</file>

<file path=ppt/tags/tag4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65&quot;/&gt;&lt;/TableIndex&gt;&lt;/ShapeTextInfo&gt;"/>
  <p:tag name="HTML_SHAPEINFO" val="&lt;ThreeDShapeInfo&gt;&lt;uuid val=&quot;&quot;/&gt;&lt;isInvalidForFieldText val=&quot;0&quot;/&gt;&lt;Image&gt;&lt;filename val=&quot;C:\Users\sleger\Documents\My Adobe Presentations\181022. Présentation de Jurisource.ca pour les professionnels du milieu juridique\data\asimages\{1F996E9E-7B53-491B-B6E5-3F964A70ED23}_11.png&quot;/&gt;&lt;left val=&quot;66&quot;/&gt;&lt;top val=&quot;168&quot;/&gt;&lt;width val=&quot;736&quot;/&gt;&lt;height val=&quot;77&quot;/&gt;&lt;hasText val=&quot;1&quot;/&gt;&lt;/Image&gt;&lt;/ThreeDShapeInfo&gt;"/>
  <p:tag name="NUM" val="2"/>
</p:tagLst>
</file>

<file path=ppt/tags/tag4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 name="NUM" val="3"/>
</p:tagLst>
</file>

<file path=ppt/tags/tag47.xml><?xml version="1.0" encoding="utf-8"?>
<p:tagLst xmlns:a="http://schemas.openxmlformats.org/drawingml/2006/main" xmlns:r="http://schemas.openxmlformats.org/officeDocument/2006/relationships" xmlns:p="http://schemas.openxmlformats.org/presentationml/2006/main">
  <p:tag name="NUM" val="4"/>
</p:tagLst>
</file>

<file path=ppt/tags/tag4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3&quot;/&gt;&lt;lineCharCount val=&quot;14&quot;/&gt;&lt;lineCharCount val=&quot;21&quot;/&gt;&lt;lineCharCount val=&quot;8&quot;/&gt;&lt;lineCharCount val=&quot;16&quot;/&gt;&lt;lineCharCount val=&quot;18&quot;/&gt;&lt;lineCharCount val=&quot;17&quot;/&gt;&lt;lineCharCount val=&quot;21&quot;/&gt;&lt;lineCharCount val=&quot;12&quot;/&gt;&lt;lineCharCount val=&quot;22&quot;/&gt;&lt;lineCharCount val=&quot;21&quot;/&gt;&lt;lineCharCount val=&quot;17&quot;/&gt;&lt;lineCharCount val=&quot;14&quot;/&gt;&lt;lineCharCount val=&quot;25&quot;/&gt;&lt;lineCharCount val=&quot;8&quot;/&gt;&lt;lineCharCount val=&quot;23&quot;/&gt;&lt;lineCharCount val=&quot;14&quot;/&gt;&lt;lineCharCount val=&quot;13&quot;/&gt;&lt;lineCharCount val=&quot;18&quot;/&gt;&lt;lineCharCount val=&quot;25&quot;/&gt;&lt;lineCharCount val=&quot;6&quot;/&gt;&lt;lineCharCount val=&quot;26&quot;/&gt;&lt;lineCharCount val=&quot;13&quot;/&gt;&lt;lineCharCount val=&quot;20&quot;/&gt;&lt;/TableIndex&gt;&lt;/ShapeTextInfo&gt;"/>
  <p:tag name="HTML_SHAPEINFO" val="&lt;ThreeDShapeInfo&gt;&lt;uuid val=&quot;&quot;/&gt;&lt;isInvalidForFieldText val=&quot;0&quot;/&gt;&lt;Image&gt;&lt;filename val=&quot;C:\Users\sleger\Documents\My Adobe Presentations\181022. Présentation de Jurisource.ca pour les professionnels du milieu juridique\data\asimages\{A722CB1C-097F-4EB4-9FA5-A17EA0D1CFE2}_11.png&quot;/&gt;&lt;left val=&quot;102&quot;/&gt;&lt;top val=&quot;208&quot;/&gt;&lt;width val=&quot;656&quot;/&gt;&lt;height val=&quot;244&quot;/&gt;&lt;hasText val=&quot;1&quot;/&gt;&lt;/Image&gt;&lt;/ThreeDShapeInfo&gt;"/>
  <p:tag name="NUM" val="5"/>
</p:tagLst>
</file>

<file path=ppt/tags/tag49.xml><?xml version="1.0" encoding="utf-8"?>
<p:tagLst xmlns:a="http://schemas.openxmlformats.org/drawingml/2006/main" xmlns:r="http://schemas.openxmlformats.org/officeDocument/2006/relationships" xmlns:p="http://schemas.openxmlformats.org/presentationml/2006/main">
  <p:tag name="NUM" val="6"/>
</p:tagLst>
</file>

<file path=ppt/tags/tag5.xml><?xml version="1.0" encoding="utf-8"?>
<p:tagLst xmlns:a="http://schemas.openxmlformats.org/drawingml/2006/main" xmlns:r="http://schemas.openxmlformats.org/officeDocument/2006/relationships" xmlns:p="http://schemas.openxmlformats.org/presentationml/2006/main">
  <p:tag name="NUM" val="2"/>
</p:tagLst>
</file>

<file path=ppt/tags/tag5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5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5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53.xml><?xml version="1.0" encoding="utf-8"?>
<p:tagLst xmlns:a="http://schemas.openxmlformats.org/drawingml/2006/main" xmlns:r="http://schemas.openxmlformats.org/officeDocument/2006/relationships" xmlns:p="http://schemas.openxmlformats.org/presentationml/2006/main">
  <p:tag name="NUM" val="1"/>
</p:tagLst>
</file>

<file path=ppt/tags/tag54.xml><?xml version="1.0" encoding="utf-8"?>
<p:tagLst xmlns:a="http://schemas.openxmlformats.org/drawingml/2006/main" xmlns:r="http://schemas.openxmlformats.org/officeDocument/2006/relationships" xmlns:p="http://schemas.openxmlformats.org/presentationml/2006/main">
  <p:tag name="NUM" val="2"/>
</p:tagLst>
</file>

<file path=ppt/tags/tag55.xml><?xml version="1.0" encoding="utf-8"?>
<p:tagLst xmlns:a="http://schemas.openxmlformats.org/drawingml/2006/main" xmlns:r="http://schemas.openxmlformats.org/officeDocument/2006/relationships" xmlns:p="http://schemas.openxmlformats.org/presentationml/2006/main">
  <p:tag name="NUM" val="3"/>
</p:tagLst>
</file>

<file path=ppt/tags/tag56.xml><?xml version="1.0" encoding="utf-8"?>
<p:tagLst xmlns:a="http://schemas.openxmlformats.org/drawingml/2006/main" xmlns:r="http://schemas.openxmlformats.org/officeDocument/2006/relationships" xmlns:p="http://schemas.openxmlformats.org/presentationml/2006/main">
  <p:tag name="NUM" val="1"/>
</p:tagLst>
</file>

<file path=ppt/tags/tag57.xml><?xml version="1.0" encoding="utf-8"?>
<p:tagLst xmlns:a="http://schemas.openxmlformats.org/drawingml/2006/main" xmlns:r="http://schemas.openxmlformats.org/officeDocument/2006/relationships" xmlns:p="http://schemas.openxmlformats.org/presentationml/2006/main">
  <p:tag name="NUM" val="3"/>
</p:tagLst>
</file>

<file path=ppt/tags/tag58.xml><?xml version="1.0" encoding="utf-8"?>
<p:tagLst xmlns:a="http://schemas.openxmlformats.org/drawingml/2006/main" xmlns:r="http://schemas.openxmlformats.org/officeDocument/2006/relationships" xmlns:p="http://schemas.openxmlformats.org/presentationml/2006/main">
  <p:tag name="NUM" val="1"/>
</p:tagLst>
</file>

<file path=ppt/tags/tag59.xml><?xml version="1.0" encoding="utf-8"?>
<p:tagLst xmlns:a="http://schemas.openxmlformats.org/drawingml/2006/main" xmlns:r="http://schemas.openxmlformats.org/officeDocument/2006/relationships" xmlns:p="http://schemas.openxmlformats.org/presentationml/2006/main">
  <p:tag name="NUM" val="2"/>
</p:tagLst>
</file>

<file path=ppt/tags/tag6.xml><?xml version="1.0" encoding="utf-8"?>
<p:tagLst xmlns:a="http://schemas.openxmlformats.org/drawingml/2006/main" xmlns:r="http://schemas.openxmlformats.org/officeDocument/2006/relationships" xmlns:p="http://schemas.openxmlformats.org/presentationml/2006/main">
  <p:tag name="NUM" val="3"/>
</p:tagLst>
</file>

<file path=ppt/tags/tag60.xml><?xml version="1.0" encoding="utf-8"?>
<p:tagLst xmlns:a="http://schemas.openxmlformats.org/drawingml/2006/main" xmlns:r="http://schemas.openxmlformats.org/officeDocument/2006/relationships" xmlns:p="http://schemas.openxmlformats.org/presentationml/2006/main">
  <p:tag name="NUM" val="3"/>
</p:tagLst>
</file>

<file path=ppt/tags/tag61.xml><?xml version="1.0" encoding="utf-8"?>
<p:tagLst xmlns:a="http://schemas.openxmlformats.org/drawingml/2006/main" xmlns:r="http://schemas.openxmlformats.org/officeDocument/2006/relationships" xmlns:p="http://schemas.openxmlformats.org/presentationml/2006/main">
  <p:tag name="NUM" val="4"/>
</p:tagLst>
</file>

<file path=ppt/tags/tag62.xml><?xml version="1.0" encoding="utf-8"?>
<p:tagLst xmlns:a="http://schemas.openxmlformats.org/drawingml/2006/main" xmlns:r="http://schemas.openxmlformats.org/officeDocument/2006/relationships" xmlns:p="http://schemas.openxmlformats.org/presentationml/2006/main">
  <p:tag name="NUM" val="5"/>
</p:tagLst>
</file>

<file path=ppt/tags/tag63.xml><?xml version="1.0" encoding="utf-8"?>
<p:tagLst xmlns:a="http://schemas.openxmlformats.org/drawingml/2006/main" xmlns:r="http://schemas.openxmlformats.org/officeDocument/2006/relationships" xmlns:p="http://schemas.openxmlformats.org/presentationml/2006/main">
  <p:tag name="NUM" val="6"/>
</p:tagLst>
</file>

<file path=ppt/tags/tag64.xml><?xml version="1.0" encoding="utf-8"?>
<p:tagLst xmlns:a="http://schemas.openxmlformats.org/drawingml/2006/main" xmlns:r="http://schemas.openxmlformats.org/officeDocument/2006/relationships" xmlns:p="http://schemas.openxmlformats.org/presentationml/2006/main">
  <p:tag name="NUM" val="7"/>
</p:tagLst>
</file>

<file path=ppt/tags/tag65.xml><?xml version="1.0" encoding="utf-8"?>
<p:tagLst xmlns:a="http://schemas.openxmlformats.org/drawingml/2006/main" xmlns:r="http://schemas.openxmlformats.org/officeDocument/2006/relationships" xmlns:p="http://schemas.openxmlformats.org/presentationml/2006/main">
  <p:tag name="NUM" val="8"/>
</p:tagLst>
</file>

<file path=ppt/tags/tag66.xml><?xml version="1.0" encoding="utf-8"?>
<p:tagLst xmlns:a="http://schemas.openxmlformats.org/drawingml/2006/main" xmlns:r="http://schemas.openxmlformats.org/officeDocument/2006/relationships" xmlns:p="http://schemas.openxmlformats.org/presentationml/2006/main">
  <p:tag name="NUM" val="9"/>
</p:tagLst>
</file>

<file path=ppt/tags/tag67.xml><?xml version="1.0" encoding="utf-8"?>
<p:tagLst xmlns:a="http://schemas.openxmlformats.org/drawingml/2006/main" xmlns:r="http://schemas.openxmlformats.org/officeDocument/2006/relationships" xmlns:p="http://schemas.openxmlformats.org/presentationml/2006/main">
  <p:tag name="NUM" val="10"/>
</p:tagLst>
</file>

<file path=ppt/tags/tag68.xml><?xml version="1.0" encoding="utf-8"?>
<p:tagLst xmlns:a="http://schemas.openxmlformats.org/drawingml/2006/main" xmlns:r="http://schemas.openxmlformats.org/officeDocument/2006/relationships" xmlns:p="http://schemas.openxmlformats.org/presentationml/2006/main">
  <p:tag name="NUM" val="11"/>
</p:tagLst>
</file>

<file path=ppt/tags/tag69.xml><?xml version="1.0" encoding="utf-8"?>
<p:tagLst xmlns:a="http://schemas.openxmlformats.org/drawingml/2006/main" xmlns:r="http://schemas.openxmlformats.org/officeDocument/2006/relationships" xmlns:p="http://schemas.openxmlformats.org/presentationml/2006/main">
  <p:tag name="NUM" val="12"/>
</p:tagLst>
</file>

<file path=ppt/tags/tag7.xml><?xml version="1.0" encoding="utf-8"?>
<p:tagLst xmlns:a="http://schemas.openxmlformats.org/drawingml/2006/main" xmlns:r="http://schemas.openxmlformats.org/officeDocument/2006/relationships" xmlns:p="http://schemas.openxmlformats.org/presentationml/2006/main">
  <p:tag name="NUM" val="4"/>
</p:tagLst>
</file>

<file path=ppt/tags/tag70.xml><?xml version="1.0" encoding="utf-8"?>
<p:tagLst xmlns:a="http://schemas.openxmlformats.org/drawingml/2006/main" xmlns:r="http://schemas.openxmlformats.org/officeDocument/2006/relationships" xmlns:p="http://schemas.openxmlformats.org/presentationml/2006/main">
  <p:tag name="NUM" val="13"/>
</p:tagLst>
</file>

<file path=ppt/tags/tag71.xml><?xml version="1.0" encoding="utf-8"?>
<p:tagLst xmlns:a="http://schemas.openxmlformats.org/drawingml/2006/main" xmlns:r="http://schemas.openxmlformats.org/officeDocument/2006/relationships" xmlns:p="http://schemas.openxmlformats.org/presentationml/2006/main">
  <p:tag name="NUM" val="14"/>
</p:tagLst>
</file>

<file path=ppt/tags/tag72.xml><?xml version="1.0" encoding="utf-8"?>
<p:tagLst xmlns:a="http://schemas.openxmlformats.org/drawingml/2006/main" xmlns:r="http://schemas.openxmlformats.org/officeDocument/2006/relationships" xmlns:p="http://schemas.openxmlformats.org/presentationml/2006/main">
  <p:tag name="NUM" val="15"/>
</p:tagLst>
</file>

<file path=ppt/tags/tag73.xml><?xml version="1.0" encoding="utf-8"?>
<p:tagLst xmlns:a="http://schemas.openxmlformats.org/drawingml/2006/main" xmlns:r="http://schemas.openxmlformats.org/officeDocument/2006/relationships" xmlns:p="http://schemas.openxmlformats.org/presentationml/2006/main">
  <p:tag name="NUM" val="16"/>
</p:tagLst>
</file>

<file path=ppt/tags/tag74.xml><?xml version="1.0" encoding="utf-8"?>
<p:tagLst xmlns:a="http://schemas.openxmlformats.org/drawingml/2006/main" xmlns:r="http://schemas.openxmlformats.org/officeDocument/2006/relationships" xmlns:p="http://schemas.openxmlformats.org/presentationml/2006/main">
  <p:tag name="NUM" val="1"/>
</p:tagLst>
</file>

<file path=ppt/tags/tag75.xml><?xml version="1.0" encoding="utf-8"?>
<p:tagLst xmlns:a="http://schemas.openxmlformats.org/drawingml/2006/main" xmlns:r="http://schemas.openxmlformats.org/officeDocument/2006/relationships" xmlns:p="http://schemas.openxmlformats.org/presentationml/2006/main">
  <p:tag name="NUM" val="2"/>
</p:tagLst>
</file>

<file path=ppt/tags/tag76.xml><?xml version="1.0" encoding="utf-8"?>
<p:tagLst xmlns:a="http://schemas.openxmlformats.org/drawingml/2006/main" xmlns:r="http://schemas.openxmlformats.org/officeDocument/2006/relationships" xmlns:p="http://schemas.openxmlformats.org/presentationml/2006/main">
  <p:tag name="NUM" val="3"/>
</p:tagLst>
</file>

<file path=ppt/tags/tag77.xml><?xml version="1.0" encoding="utf-8"?>
<p:tagLst xmlns:a="http://schemas.openxmlformats.org/drawingml/2006/main" xmlns:r="http://schemas.openxmlformats.org/officeDocument/2006/relationships" xmlns:p="http://schemas.openxmlformats.org/presentationml/2006/main">
  <p:tag name="NUM" val="4"/>
</p:tagLst>
</file>

<file path=ppt/tags/tag78.xml><?xml version="1.0" encoding="utf-8"?>
<p:tagLst xmlns:a="http://schemas.openxmlformats.org/drawingml/2006/main" xmlns:r="http://schemas.openxmlformats.org/officeDocument/2006/relationships" xmlns:p="http://schemas.openxmlformats.org/presentationml/2006/main">
  <p:tag name="NUM" val="5"/>
</p:tagLst>
</file>

<file path=ppt/tags/tag79.xml><?xml version="1.0" encoding="utf-8"?>
<p:tagLst xmlns:a="http://schemas.openxmlformats.org/drawingml/2006/main" xmlns:r="http://schemas.openxmlformats.org/officeDocument/2006/relationships" xmlns:p="http://schemas.openxmlformats.org/presentationml/2006/main">
  <p:tag name="NUM" val="1"/>
</p:tagLst>
</file>

<file path=ppt/tags/tag8.xml><?xml version="1.0" encoding="utf-8"?>
<p:tagLst xmlns:a="http://schemas.openxmlformats.org/drawingml/2006/main" xmlns:r="http://schemas.openxmlformats.org/officeDocument/2006/relationships" xmlns:p="http://schemas.openxmlformats.org/presentationml/2006/main">
  <p:tag name="NUM" val="5"/>
</p:tagLst>
</file>

<file path=ppt/tags/tag80.xml><?xml version="1.0" encoding="utf-8"?>
<p:tagLst xmlns:a="http://schemas.openxmlformats.org/drawingml/2006/main" xmlns:r="http://schemas.openxmlformats.org/officeDocument/2006/relationships" xmlns:p="http://schemas.openxmlformats.org/presentationml/2006/main">
  <p:tag name="NUM" val="2"/>
</p:tagLst>
</file>

<file path=ppt/tags/tag81.xml><?xml version="1.0" encoding="utf-8"?>
<p:tagLst xmlns:a="http://schemas.openxmlformats.org/drawingml/2006/main" xmlns:r="http://schemas.openxmlformats.org/officeDocument/2006/relationships" xmlns:p="http://schemas.openxmlformats.org/presentationml/2006/main">
  <p:tag name="NUM" val="3"/>
</p:tagLst>
</file>

<file path=ppt/tags/tag82.xml><?xml version="1.0" encoding="utf-8"?>
<p:tagLst xmlns:a="http://schemas.openxmlformats.org/drawingml/2006/main" xmlns:r="http://schemas.openxmlformats.org/officeDocument/2006/relationships" xmlns:p="http://schemas.openxmlformats.org/presentationml/2006/main">
  <p:tag name="NUM" val="1"/>
</p:tagLst>
</file>

<file path=ppt/tags/tag83.xml><?xml version="1.0" encoding="utf-8"?>
<p:tagLst xmlns:a="http://schemas.openxmlformats.org/drawingml/2006/main" xmlns:r="http://schemas.openxmlformats.org/officeDocument/2006/relationships" xmlns:p="http://schemas.openxmlformats.org/presentationml/2006/main">
  <p:tag name="NUM" val="2"/>
</p:tagLst>
</file>

<file path=ppt/tags/tag84.xml><?xml version="1.0" encoding="utf-8"?>
<p:tagLst xmlns:a="http://schemas.openxmlformats.org/drawingml/2006/main" xmlns:r="http://schemas.openxmlformats.org/officeDocument/2006/relationships" xmlns:p="http://schemas.openxmlformats.org/presentationml/2006/main">
  <p:tag name="NUM" val="1"/>
</p:tagLst>
</file>

<file path=ppt/tags/tag85.xml><?xml version="1.0" encoding="utf-8"?>
<p:tagLst xmlns:a="http://schemas.openxmlformats.org/drawingml/2006/main" xmlns:r="http://schemas.openxmlformats.org/officeDocument/2006/relationships" xmlns:p="http://schemas.openxmlformats.org/presentationml/2006/main">
  <p:tag name="NUM" val="2"/>
</p:tagLst>
</file>

<file path=ppt/tags/tag86.xml><?xml version="1.0" encoding="utf-8"?>
<p:tagLst xmlns:a="http://schemas.openxmlformats.org/drawingml/2006/main" xmlns:r="http://schemas.openxmlformats.org/officeDocument/2006/relationships" xmlns:p="http://schemas.openxmlformats.org/presentationml/2006/main">
  <p:tag name="NUM" val="3"/>
</p:tagLst>
</file>

<file path=ppt/tags/tag87.xml><?xml version="1.0" encoding="utf-8"?>
<p:tagLst xmlns:a="http://schemas.openxmlformats.org/drawingml/2006/main" xmlns:r="http://schemas.openxmlformats.org/officeDocument/2006/relationships" xmlns:p="http://schemas.openxmlformats.org/presentationml/2006/main">
  <p:tag name="NUM" val="4"/>
</p:tagLst>
</file>

<file path=ppt/tags/tag88.xml><?xml version="1.0" encoding="utf-8"?>
<p:tagLst xmlns:a="http://schemas.openxmlformats.org/drawingml/2006/main" xmlns:r="http://schemas.openxmlformats.org/officeDocument/2006/relationships" xmlns:p="http://schemas.openxmlformats.org/presentationml/2006/main">
  <p:tag name="NUM" val="5"/>
</p:tagLst>
</file>

<file path=ppt/tags/tag89.xml><?xml version="1.0" encoding="utf-8"?>
<p:tagLst xmlns:a="http://schemas.openxmlformats.org/drawingml/2006/main" xmlns:r="http://schemas.openxmlformats.org/officeDocument/2006/relationships" xmlns:p="http://schemas.openxmlformats.org/presentationml/2006/main">
  <p:tag name="NUM" val="6"/>
</p:tagLst>
</file>

<file path=ppt/tags/tag9.xml><?xml version="1.0" encoding="utf-8"?>
<p:tagLst xmlns:a="http://schemas.openxmlformats.org/drawingml/2006/main" xmlns:r="http://schemas.openxmlformats.org/officeDocument/2006/relationships" xmlns:p="http://schemas.openxmlformats.org/presentationml/2006/main">
  <p:tag name="NUM" val="6"/>
</p:tagLst>
</file>

<file path=ppt/tags/tag90.xml><?xml version="1.0" encoding="utf-8"?>
<p:tagLst xmlns:a="http://schemas.openxmlformats.org/drawingml/2006/main" xmlns:r="http://schemas.openxmlformats.org/officeDocument/2006/relationships" xmlns:p="http://schemas.openxmlformats.org/presentationml/2006/main">
  <p:tag name="NUM" val="7"/>
</p:tagLst>
</file>

<file path=ppt/tags/tag91.xml><?xml version="1.0" encoding="utf-8"?>
<p:tagLst xmlns:a="http://schemas.openxmlformats.org/drawingml/2006/main" xmlns:r="http://schemas.openxmlformats.org/officeDocument/2006/relationships" xmlns:p="http://schemas.openxmlformats.org/presentationml/2006/main">
  <p:tag name="NUM" val="8"/>
</p:tagLst>
</file>

<file path=ppt/tags/tag92.xml><?xml version="1.0" encoding="utf-8"?>
<p:tagLst xmlns:a="http://schemas.openxmlformats.org/drawingml/2006/main" xmlns:r="http://schemas.openxmlformats.org/officeDocument/2006/relationships" xmlns:p="http://schemas.openxmlformats.org/presentationml/2006/main">
  <p:tag name="NUM" val="9"/>
</p:tagLst>
</file>

<file path=ppt/tags/tag93.xml><?xml version="1.0" encoding="utf-8"?>
<p:tagLst xmlns:a="http://schemas.openxmlformats.org/drawingml/2006/main" xmlns:r="http://schemas.openxmlformats.org/officeDocument/2006/relationships" xmlns:p="http://schemas.openxmlformats.org/presentationml/2006/main">
  <p:tag name="NUM" val="10"/>
</p:tagLst>
</file>

<file path=ppt/tags/tag94.xml><?xml version="1.0" encoding="utf-8"?>
<p:tagLst xmlns:a="http://schemas.openxmlformats.org/drawingml/2006/main" xmlns:r="http://schemas.openxmlformats.org/officeDocument/2006/relationships" xmlns:p="http://schemas.openxmlformats.org/presentationml/2006/main">
  <p:tag name="NUM" val="1"/>
</p:tagLst>
</file>

<file path=ppt/tags/tag95.xml><?xml version="1.0" encoding="utf-8"?>
<p:tagLst xmlns:a="http://schemas.openxmlformats.org/drawingml/2006/main" xmlns:r="http://schemas.openxmlformats.org/officeDocument/2006/relationships" xmlns:p="http://schemas.openxmlformats.org/presentationml/2006/main">
  <p:tag name="NUM" val="2"/>
</p:tagLst>
</file>

<file path=ppt/tags/tag96.xml><?xml version="1.0" encoding="utf-8"?>
<p:tagLst xmlns:a="http://schemas.openxmlformats.org/drawingml/2006/main" xmlns:r="http://schemas.openxmlformats.org/officeDocument/2006/relationships" xmlns:p="http://schemas.openxmlformats.org/presentationml/2006/main">
  <p:tag name="NUM" val="3"/>
</p:tagLst>
</file>

<file path=ppt/tags/tag97.xml><?xml version="1.0" encoding="utf-8"?>
<p:tagLst xmlns:a="http://schemas.openxmlformats.org/drawingml/2006/main" xmlns:r="http://schemas.openxmlformats.org/officeDocument/2006/relationships" xmlns:p="http://schemas.openxmlformats.org/presentationml/2006/main">
  <p:tag name="NUM" val="4"/>
</p:tagLst>
</file>

<file path=ppt/tags/tag98.xml><?xml version="1.0" encoding="utf-8"?>
<p:tagLst xmlns:a="http://schemas.openxmlformats.org/drawingml/2006/main" xmlns:r="http://schemas.openxmlformats.org/officeDocument/2006/relationships" xmlns:p="http://schemas.openxmlformats.org/presentationml/2006/main">
  <p:tag name="NUM" val="5"/>
</p:tagLst>
</file>

<file path=ppt/tags/tag99.xml><?xml version="1.0" encoding="utf-8"?>
<p:tagLst xmlns:a="http://schemas.openxmlformats.org/drawingml/2006/main" xmlns:r="http://schemas.openxmlformats.org/officeDocument/2006/relationships" xmlns:p="http://schemas.openxmlformats.org/presentationml/2006/main">
  <p:tag name="NUM" val="6"/>
</p:tagLst>
</file>

<file path=ppt/theme/theme1.xml><?xml version="1.0" encoding="utf-8"?>
<a:theme xmlns:a="http://schemas.openxmlformats.org/drawingml/2006/main" name="1_Thème Office">
  <a:themeElements>
    <a:clrScheme name="Jurisource.ca">
      <a:dk1>
        <a:srgbClr val="757776"/>
      </a:dk1>
      <a:lt1>
        <a:srgbClr val="FFFFFF"/>
      </a:lt1>
      <a:dk2>
        <a:srgbClr val="757776"/>
      </a:dk2>
      <a:lt2>
        <a:srgbClr val="F2F2F2"/>
      </a:lt2>
      <a:accent1>
        <a:srgbClr val="006778"/>
      </a:accent1>
      <a:accent2>
        <a:srgbClr val="FD7910"/>
      </a:accent2>
      <a:accent3>
        <a:srgbClr val="6AC6D5"/>
      </a:accent3>
      <a:accent4>
        <a:srgbClr val="757776"/>
      </a:accent4>
      <a:accent5>
        <a:srgbClr val="BABBBA"/>
      </a:accent5>
      <a:accent6>
        <a:srgbClr val="00B050"/>
      </a:accent6>
      <a:hlink>
        <a:srgbClr val="6AC6D5"/>
      </a:hlink>
      <a:folHlink>
        <a:srgbClr val="006778"/>
      </a:folHlink>
    </a:clrScheme>
    <a:fontScheme name="Custom 6">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inimalist_03_CA - v4" id="{47AA8FBC-DC52-4F2B-A3DC-AC1ECD9634DB}" vid="{5A2464E3-A6D3-449A-A215-0E69087F753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B270EDC05F4E04A977746A5DFF0C974" ma:contentTypeVersion="12" ma:contentTypeDescription="Crée un document." ma:contentTypeScope="" ma:versionID="b4b46e4fe57badeba3f484574c2c69ed">
  <xsd:schema xmlns:xsd="http://www.w3.org/2001/XMLSchema" xmlns:xs="http://www.w3.org/2001/XMLSchema" xmlns:p="http://schemas.microsoft.com/office/2006/metadata/properties" xmlns:ns2="f32d96e7-13d9-4f18-bdf0-ee3eec613f8c" xmlns:ns3="http://schemas.microsoft.com/sharepoint/v4" xmlns:ns4="f3f7368a-39e3-42b0-9f9a-b35e77f7a1e7" targetNamespace="http://schemas.microsoft.com/office/2006/metadata/properties" ma:root="true" ma:fieldsID="8082c01b404c5a707357e3f1d71197b2" ns2:_="" ns3:_="" ns4:_="">
    <xsd:import namespace="f32d96e7-13d9-4f18-bdf0-ee3eec613f8c"/>
    <xsd:import namespace="http://schemas.microsoft.com/sharepoint/v4"/>
    <xsd:import namespace="f3f7368a-39e3-42b0-9f9a-b35e77f7a1e7"/>
    <xsd:element name="properties">
      <xsd:complexType>
        <xsd:sequence>
          <xsd:element name="documentManagement">
            <xsd:complexType>
              <xsd:all>
                <xsd:element ref="ns2:SharedWithUsers" minOccurs="0"/>
                <xsd:element ref="ns2:SharedWithDetails" minOccurs="0"/>
                <xsd:element ref="ns3:IconOverlay" minOccurs="0"/>
                <xsd:element ref="ns2:LastSharedByUser" minOccurs="0"/>
                <xsd:element ref="ns2:LastSharedByTime" minOccurs="0"/>
                <xsd:element ref="ns4:MediaServiceMetadata" minOccurs="0"/>
                <xsd:element ref="ns4:MediaServiceFastMetadata" minOccurs="0"/>
                <xsd:element ref="ns4:MediaServiceAutoTags" minOccurs="0"/>
                <xsd:element ref="ns4:MediaServiceDateTaken" minOccurs="0"/>
                <xsd:element ref="ns4:MediaServiceOCR" minOccurs="0"/>
                <xsd:element ref="ns4:MediaServiceEventHashCode" minOccurs="0"/>
                <xsd:element ref="ns4:MediaServiceGenerationTim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32d96e7-13d9-4f18-bdf0-ee3eec613f8c" elementFormDefault="qualified">
    <xsd:import namespace="http://schemas.microsoft.com/office/2006/documentManagement/types"/>
    <xsd:import namespace="http://schemas.microsoft.com/office/infopath/2007/PartnerControls"/>
    <xsd:element name="SharedWithUsers" ma:index="8" nillable="true" ma:displayName="Partagé avec"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Partagé avec détails" ma:description="" ma:internalName="SharedWithDetails" ma:readOnly="true">
      <xsd:simpleType>
        <xsd:restriction base="dms:Note">
          <xsd:maxLength value="255"/>
        </xsd:restriction>
      </xsd:simpleType>
    </xsd:element>
    <xsd:element name="LastSharedByUser" ma:index="11" nillable="true" ma:displayName="Dernier partage par heure par utilisateur" ma:description="" ma:internalName="LastSharedByUser" ma:readOnly="true">
      <xsd:simpleType>
        <xsd:restriction base="dms:Note">
          <xsd:maxLength value="255"/>
        </xsd:restriction>
      </xsd:simpleType>
    </xsd:element>
    <xsd:element name="LastSharedByTime" ma:index="12" nillable="true" ma:displayName="Dernier partage par heure" ma:description=""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10" nillable="true" ma:displayName="IconOverlay" ma:hidden="true" ma:internalName="IconOverlay">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3f7368a-39e3-42b0-9f9a-b35e77f7a1e7" elementFormDefault="qualified">
    <xsd:import namespace="http://schemas.microsoft.com/office/2006/documentManagement/types"/>
    <xsd:import namespace="http://schemas.microsoft.com/office/infopath/2007/PartnerControls"/>
    <xsd:element name="MediaServiceMetadata" ma:index="13" nillable="true" ma:displayName="MediaServiceMetadata" ma:description="" ma:hidden="true" ma:internalName="MediaServiceMetadata" ma:readOnly="true">
      <xsd:simpleType>
        <xsd:restriction base="dms:Note"/>
      </xsd:simpleType>
    </xsd:element>
    <xsd:element name="MediaServiceFastMetadata" ma:index="14" nillable="true" ma:displayName="MediaServiceFastMetadata" ma:description="" ma:hidden="true" ma:internalName="MediaServiceFastMetadata" ma:readOnly="true">
      <xsd:simpleType>
        <xsd:restriction base="dms:Note"/>
      </xsd:simpleType>
    </xsd:element>
    <xsd:element name="MediaServiceAutoTags" ma:index="15" nillable="true" ma:displayName="MediaServiceAutoTags" ma:description="" ma:internalName="MediaServiceAutoTags" ma:readOnly="true">
      <xsd:simpleType>
        <xsd:restriction base="dms:Text"/>
      </xsd:simpleType>
    </xsd:element>
    <xsd:element name="MediaServiceDateTaken" ma:index="16" nillable="true" ma:displayName="MediaServiceDateTaken" ma:description="" ma:hidden="true" ma:internalName="MediaServiceDateTaken" ma:readOnly="true">
      <xsd:simpleType>
        <xsd:restriction base="dms:Text"/>
      </xsd:simpleType>
    </xsd:element>
    <xsd:element name="MediaServiceOCR" ma:index="17" nillable="true" ma:displayName="MediaServiceOCR" ma:internalName="MediaServiceOCR" ma:readOnly="true">
      <xsd:simpleType>
        <xsd:restriction base="dms:Note">
          <xsd:maxLength value="255"/>
        </xsd:restriction>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GenerationTime" ma:index="19" nillable="true" ma:displayName="MediaServiceGenerationTime" ma:hidden="true" ma:internalName="MediaServiceGenerationTim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IconOverlay xmlns="http://schemas.microsoft.com/sharepoint/v4" xsi:nil="true"/>
  </documentManagement>
</p:properties>
</file>

<file path=customXml/itemProps1.xml><?xml version="1.0" encoding="utf-8"?>
<ds:datastoreItem xmlns:ds="http://schemas.openxmlformats.org/officeDocument/2006/customXml" ds:itemID="{85EFC6D9-FD7D-4243-80E2-2835550AC53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32d96e7-13d9-4f18-bdf0-ee3eec613f8c"/>
    <ds:schemaRef ds:uri="http://schemas.microsoft.com/sharepoint/v4"/>
    <ds:schemaRef ds:uri="f3f7368a-39e3-42b0-9f9a-b35e77f7a1e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86E100D-128C-4ADF-80C8-A511FA362CC4}">
  <ds:schemaRefs>
    <ds:schemaRef ds:uri="http://schemas.microsoft.com/sharepoint/v3/contenttype/forms"/>
  </ds:schemaRefs>
</ds:datastoreItem>
</file>

<file path=customXml/itemProps3.xml><?xml version="1.0" encoding="utf-8"?>
<ds:datastoreItem xmlns:ds="http://schemas.openxmlformats.org/officeDocument/2006/customXml" ds:itemID="{EE4BC0C3-2439-4775-A0CA-7C5B0E670A6B}">
  <ds:schemaRefs>
    <ds:schemaRef ds:uri="f32d96e7-13d9-4f18-bdf0-ee3eec613f8c"/>
    <ds:schemaRef ds:uri="http://purl.org/dc/dcmitype/"/>
    <ds:schemaRef ds:uri="http://schemas.microsoft.com/office/infopath/2007/PartnerControls"/>
    <ds:schemaRef ds:uri="http://purl.org/dc/elements/1.1/"/>
    <ds:schemaRef ds:uri="http://schemas.microsoft.com/office/2006/metadata/properties"/>
    <ds:schemaRef ds:uri="http://schemas.microsoft.com/office/2006/documentManagement/types"/>
    <ds:schemaRef ds:uri="http://schemas.microsoft.com/sharepoint/v4"/>
    <ds:schemaRef ds:uri="http://purl.org/dc/terms/"/>
    <ds:schemaRef ds:uri="http://schemas.openxmlformats.org/package/2006/metadata/core-properties"/>
    <ds:schemaRef ds:uri="f3f7368a-39e3-42b0-9f9a-b35e77f7a1e7"/>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0</TotalTime>
  <Words>7255</Words>
  <Application>Microsoft Office PowerPoint</Application>
  <PresentationFormat>Grand écran</PresentationFormat>
  <Paragraphs>617</Paragraphs>
  <Slides>69</Slides>
  <Notes>68</Notes>
  <HiddenSlides>4</HiddenSlides>
  <MMClips>1</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69</vt:i4>
      </vt:variant>
    </vt:vector>
  </HeadingPairs>
  <TitlesOfParts>
    <vt:vector size="74" baseType="lpstr">
      <vt:lpstr>Arial</vt:lpstr>
      <vt:lpstr>Calibri</vt:lpstr>
      <vt:lpstr>Century Schoolbook</vt:lpstr>
      <vt:lpstr>Script MT Bold</vt:lpstr>
      <vt:lpstr>1_Thème Office</vt:lpstr>
      <vt:lpstr>message de la part de l’équipe de Jurisource.ca (cette page n’apparaîtra pas dans le diaporama)</vt:lpstr>
      <vt:lpstr>PAGE D'Instructions (cette page n’apparaîtra pas dans le diaporama)</vt:lpstr>
      <vt:lpstr>Jurisource.ca</vt:lpstr>
      <vt:lpstr>Plan de la présentation</vt:lpstr>
      <vt:lpstr>Objectifs de la présentation</vt:lpstr>
      <vt:lpstr>Mise en Contexte</vt:lpstr>
      <vt:lpstr>Qu’est-ce que jurisource.ca?</vt:lpstr>
      <vt:lpstr>LE saviez-vous?</vt:lpstr>
      <vt:lpstr>Phase d’exploration</vt:lpstr>
      <vt:lpstr>Présentation PowerPoint</vt:lpstr>
      <vt:lpstr>Jurisource.ca – Modes de recherche</vt:lpstr>
      <vt:lpstr>Conseils pratiques</vt:lpstr>
      <vt:lpstr>Ressources utiles</vt:lpstr>
      <vt:lpstr>Ressources utiles - Instructions (cette page n’apparaîtra pas dans le diaporama)</vt:lpstr>
      <vt:lpstr>Défense et demande reconventionnelle des défendeurs</vt:lpstr>
      <vt:lpstr>Mustapha c Culligan du Canada Ltée, 2008 CSC 27</vt:lpstr>
      <vt:lpstr>Outil de rédaction : Comment rédiger un résumé de jugement</vt:lpstr>
      <vt:lpstr>Outil de rédaction: Comment rédiger un avis juridique</vt:lpstr>
      <vt:lpstr>LE saviez-vous?</vt:lpstr>
      <vt:lpstr>Droit de la faillite et insolvabilité</vt:lpstr>
      <vt:lpstr>L'article premier et le test de Oakes</vt:lpstr>
      <vt:lpstr>Module d'apprentissage en ligne sur les citations juridiques</vt:lpstr>
      <vt:lpstr>Vocabulaire juridique en lien avec la pandémie covid-19</vt:lpstr>
      <vt:lpstr>L'organisation des tribunaux canadiens</vt:lpstr>
      <vt:lpstr>Droit pénal</vt:lpstr>
      <vt:lpstr>Aperçu</vt:lpstr>
      <vt:lpstr>R c jordan, [2016] CSC 27</vt:lpstr>
      <vt:lpstr>Technologie de l’informatique et pornographie juvénile</vt:lpstr>
      <vt:lpstr>Charterpedia : Article 11 – Garanties juridiques s’appliquant aux personnes        « inculpées » d’une infraction</vt:lpstr>
      <vt:lpstr>Testaments et successions</vt:lpstr>
      <vt:lpstr>Aperçu</vt:lpstr>
      <vt:lpstr>Testament d'un époux</vt:lpstr>
      <vt:lpstr>Southam c Mactavish, </vt:lpstr>
      <vt:lpstr>Droit de la famille</vt:lpstr>
      <vt:lpstr>aperçu</vt:lpstr>
      <vt:lpstr>Capsule juridique sur les termes « matrimonial, conjugal et marital »</vt:lpstr>
      <vt:lpstr>Convention de médiation familiale</vt:lpstr>
      <vt:lpstr>Aperçu</vt:lpstr>
      <vt:lpstr>Violence familiale</vt:lpstr>
      <vt:lpstr>Droits linguistiques</vt:lpstr>
      <vt:lpstr>Aperçu</vt:lpstr>
      <vt:lpstr>Le bilinguisme et les jugements</vt:lpstr>
      <vt:lpstr>Renvoi sur les droits linguistiques au Manitoba</vt:lpstr>
      <vt:lpstr>Conseil scolaire de la Colombie-Britannique c Colombie-britannique, 2020 csc 13 (Résumé)</vt:lpstr>
      <vt:lpstr>Charterpedia : Article 23 - Droits à l’instruction dans la langue de la minorité</vt:lpstr>
      <vt:lpstr>Droit administratif</vt:lpstr>
      <vt:lpstr>Aperçu</vt:lpstr>
      <vt:lpstr>Canada (ministre de l’immigration et de la citoyenneté) c vavilov, 2019 CSC 65</vt:lpstr>
      <vt:lpstr>Les normes de contrôle en droit administratif</vt:lpstr>
      <vt:lpstr>Capsule juridique sur le terme         « renverser » – Infirmer ou casser une décision? Rien de renversant!</vt:lpstr>
      <vt:lpstr>Conclusion</vt:lpstr>
      <vt:lpstr>4 éléments à retenir</vt:lpstr>
      <vt:lpstr>Infolettre</vt:lpstr>
      <vt:lpstr>Archive des infolettres</vt:lpstr>
      <vt:lpstr>Coin de l’étudiant</vt:lpstr>
      <vt:lpstr>Coin de l’étudiant : exemples </vt:lpstr>
      <vt:lpstr>Restez informés</vt:lpstr>
      <vt:lpstr>Avez-vous des questions?</vt:lpstr>
      <vt:lpstr>Révision interactive - Instructions (cette page n’apparaîtra pas dans le diaporama)</vt:lpstr>
      <vt:lpstr>Révision interactive</vt:lpstr>
      <vt:lpstr>Mise en contexte</vt:lpstr>
      <vt:lpstr>Question #1</vt:lpstr>
      <vt:lpstr>Question #2</vt:lpstr>
      <vt:lpstr>Question #3</vt:lpstr>
      <vt:lpstr>Question #4</vt:lpstr>
      <vt:lpstr>LE saviez-vous?</vt:lpstr>
      <vt:lpstr>Question #5</vt:lpstr>
      <vt:lpstr>Question #6</vt:lpstr>
      <vt:lpstr>Merci</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2020-07-28T20:06:21Z</dcterms:created>
  <dcterms:modified xsi:type="dcterms:W3CDTF">2020-08-06T16:30:08Z</dcterms:modified>
</cp:coreProperties>
</file>