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19.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57"/>
  </p:notesMasterIdLst>
  <p:sldIdLst>
    <p:sldId id="314" r:id="rId5"/>
    <p:sldId id="313" r:id="rId6"/>
    <p:sldId id="257" r:id="rId7"/>
    <p:sldId id="279" r:id="rId8"/>
    <p:sldId id="280" r:id="rId9"/>
    <p:sldId id="281" r:id="rId10"/>
    <p:sldId id="282" r:id="rId11"/>
    <p:sldId id="259"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260" r:id="rId30"/>
    <p:sldId id="261" r:id="rId31"/>
    <p:sldId id="262" r:id="rId32"/>
    <p:sldId id="285" r:id="rId33"/>
    <p:sldId id="286" r:id="rId34"/>
    <p:sldId id="263" r:id="rId35"/>
    <p:sldId id="310" r:id="rId36"/>
    <p:sldId id="264" r:id="rId37"/>
    <p:sldId id="265" r:id="rId38"/>
    <p:sldId id="266" r:id="rId39"/>
    <p:sldId id="267" r:id="rId40"/>
    <p:sldId id="268" r:id="rId41"/>
    <p:sldId id="269" r:id="rId42"/>
    <p:sldId id="311" r:id="rId43"/>
    <p:sldId id="270" r:id="rId44"/>
    <p:sldId id="316" r:id="rId45"/>
    <p:sldId id="271" r:id="rId46"/>
    <p:sldId id="272" r:id="rId47"/>
    <p:sldId id="273" r:id="rId48"/>
    <p:sldId id="315" r:id="rId49"/>
    <p:sldId id="274" r:id="rId50"/>
    <p:sldId id="312" r:id="rId51"/>
    <p:sldId id="275" r:id="rId52"/>
    <p:sldId id="306" r:id="rId53"/>
    <p:sldId id="307" r:id="rId54"/>
    <p:sldId id="309" r:id="rId55"/>
    <p:sldId id="30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 Petterson" initials="AP" lastIdx="9" clrIdx="0"/>
  <p:cmAuthor id="2" name="Mamiratra Hantelys" initials="MH" lastIdx="31" clrIdx="1">
    <p:extLst>
      <p:ext uri="{19B8F6BF-5375-455C-9EA6-DF929625EA0E}">
        <p15:presenceInfo xmlns:p15="http://schemas.microsoft.com/office/powerpoint/2012/main" userId="S::mhantelys@ajefo.ca::e3d1fa9d-abb0-428b-af8f-1557ba5412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9731"/>
    <a:srgbClr val="75AB82"/>
    <a:srgbClr val="F1F8FB"/>
    <a:srgbClr val="D5F1FD"/>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317C3-FDFA-475F-A9B1-CF0DAEFCE19A}" v="12" dt="2019-09-16T17:20:42.9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6" autoAdjust="0"/>
  </p:normalViewPr>
  <p:slideViewPr>
    <p:cSldViewPr snapToGrid="0">
      <p:cViewPr varScale="1">
        <p:scale>
          <a:sx n="99" d="100"/>
          <a:sy n="99" d="100"/>
        </p:scale>
        <p:origin x="10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Petterson" userId="004ee5b6-14d6-4eb6-a378-37df0cb13986" providerId="ADAL" clId="{A1F77482-C277-49B1-ADBE-D4FAEC4737C9}"/>
    <pc:docChg chg="custSel modSld modMainMaster">
      <pc:chgData name="Alexandre Petterson" userId="004ee5b6-14d6-4eb6-a378-37df0cb13986" providerId="ADAL" clId="{A1F77482-C277-49B1-ADBE-D4FAEC4737C9}" dt="2019-09-11T19:34:52.391" v="1083" actId="20577"/>
      <pc:docMkLst>
        <pc:docMk/>
      </pc:docMkLst>
      <pc:sldChg chg="modSp">
        <pc:chgData name="Alexandre Petterson" userId="004ee5b6-14d6-4eb6-a378-37df0cb13986" providerId="ADAL" clId="{A1F77482-C277-49B1-ADBE-D4FAEC4737C9}" dt="2019-09-11T17:59:10.873" v="64" actId="20577"/>
        <pc:sldMkLst>
          <pc:docMk/>
          <pc:sldMk cId="1192168953" sldId="257"/>
        </pc:sldMkLst>
        <pc:spChg chg="mod">
          <ac:chgData name="Alexandre Petterson" userId="004ee5b6-14d6-4eb6-a378-37df0cb13986" providerId="ADAL" clId="{A1F77482-C277-49B1-ADBE-D4FAEC4737C9}" dt="2019-09-11T17:59:10.873" v="64" actId="20577"/>
          <ac:spMkLst>
            <pc:docMk/>
            <pc:sldMk cId="1192168953" sldId="257"/>
            <ac:spMk id="2" creationId="{9BC95915-EE68-42AA-BB97-7FE7CF26DB94}"/>
          </ac:spMkLst>
        </pc:spChg>
      </pc:sldChg>
      <pc:sldChg chg="modSp">
        <pc:chgData name="Alexandre Petterson" userId="004ee5b6-14d6-4eb6-a378-37df0cb13986" providerId="ADAL" clId="{A1F77482-C277-49B1-ADBE-D4FAEC4737C9}" dt="2019-09-11T18:08:57.135" v="159" actId="20577"/>
        <pc:sldMkLst>
          <pc:docMk/>
          <pc:sldMk cId="703425540" sldId="259"/>
        </pc:sldMkLst>
        <pc:spChg chg="mod">
          <ac:chgData name="Alexandre Petterson" userId="004ee5b6-14d6-4eb6-a378-37df0cb13986" providerId="ADAL" clId="{A1F77482-C277-49B1-ADBE-D4FAEC4737C9}" dt="2019-09-11T18:04:15.193" v="110" actId="20577"/>
          <ac:spMkLst>
            <pc:docMk/>
            <pc:sldMk cId="703425540" sldId="259"/>
            <ac:spMk id="2" creationId="{24D8E861-2BD4-4025-9556-F53F81B9C0D0}"/>
          </ac:spMkLst>
        </pc:spChg>
        <pc:spChg chg="mod">
          <ac:chgData name="Alexandre Petterson" userId="004ee5b6-14d6-4eb6-a378-37df0cb13986" providerId="ADAL" clId="{A1F77482-C277-49B1-ADBE-D4FAEC4737C9}" dt="2019-09-11T18:08:57.135" v="159" actId="20577"/>
          <ac:spMkLst>
            <pc:docMk/>
            <pc:sldMk cId="703425540" sldId="259"/>
            <ac:spMk id="3" creationId="{A7BBB053-A18B-4CC7-879D-1D86F82F7590}"/>
          </ac:spMkLst>
        </pc:spChg>
      </pc:sldChg>
      <pc:sldChg chg="addSp modSp">
        <pc:chgData name="Alexandre Petterson" userId="004ee5b6-14d6-4eb6-a378-37df0cb13986" providerId="ADAL" clId="{A1F77482-C277-49B1-ADBE-D4FAEC4737C9}" dt="2019-09-11T18:14:48.917" v="216" actId="1076"/>
        <pc:sldMkLst>
          <pc:docMk/>
          <pc:sldMk cId="1307846379" sldId="260"/>
        </pc:sldMkLst>
        <pc:spChg chg="add mod">
          <ac:chgData name="Alexandre Petterson" userId="004ee5b6-14d6-4eb6-a378-37df0cb13986" providerId="ADAL" clId="{A1F77482-C277-49B1-ADBE-D4FAEC4737C9}" dt="2019-09-11T18:14:48.917" v="216" actId="1076"/>
          <ac:spMkLst>
            <pc:docMk/>
            <pc:sldMk cId="1307846379" sldId="260"/>
            <ac:spMk id="2" creationId="{09BF7136-2379-4C85-9466-9F7CB5C5058A}"/>
          </ac:spMkLst>
        </pc:spChg>
        <pc:spChg chg="mod">
          <ac:chgData name="Alexandre Petterson" userId="004ee5b6-14d6-4eb6-a378-37df0cb13986" providerId="ADAL" clId="{A1F77482-C277-49B1-ADBE-D4FAEC4737C9}" dt="2019-09-09T18:18:32.867" v="12" actId="207"/>
          <ac:spMkLst>
            <pc:docMk/>
            <pc:sldMk cId="1307846379" sldId="260"/>
            <ac:spMk id="5" creationId="{6C7FAEDA-0524-468B-908C-219784FD7BE2}"/>
          </ac:spMkLst>
        </pc:spChg>
      </pc:sldChg>
      <pc:sldChg chg="modSp">
        <pc:chgData name="Alexandre Petterson" userId="004ee5b6-14d6-4eb6-a378-37df0cb13986" providerId="ADAL" clId="{A1F77482-C277-49B1-ADBE-D4FAEC4737C9}" dt="2019-09-09T18:18:44.071" v="13" actId="207"/>
        <pc:sldMkLst>
          <pc:docMk/>
          <pc:sldMk cId="3839871812" sldId="261"/>
        </pc:sldMkLst>
        <pc:spChg chg="mod">
          <ac:chgData name="Alexandre Petterson" userId="004ee5b6-14d6-4eb6-a378-37df0cb13986" providerId="ADAL" clId="{A1F77482-C277-49B1-ADBE-D4FAEC4737C9}" dt="2019-09-09T18:18:44.071" v="13" actId="207"/>
          <ac:spMkLst>
            <pc:docMk/>
            <pc:sldMk cId="3839871812" sldId="261"/>
            <ac:spMk id="2" creationId="{37CD77DE-CABF-421D-8633-71839482AD71}"/>
          </ac:spMkLst>
        </pc:spChg>
      </pc:sldChg>
      <pc:sldChg chg="addSp modSp">
        <pc:chgData name="Alexandre Petterson" userId="004ee5b6-14d6-4eb6-a378-37df0cb13986" providerId="ADAL" clId="{A1F77482-C277-49B1-ADBE-D4FAEC4737C9}" dt="2019-09-11T18:23:14.321" v="395" actId="1076"/>
        <pc:sldMkLst>
          <pc:docMk/>
          <pc:sldMk cId="1125480304" sldId="262"/>
        </pc:sldMkLst>
        <pc:spChg chg="mod">
          <ac:chgData name="Alexandre Petterson" userId="004ee5b6-14d6-4eb6-a378-37df0cb13986" providerId="ADAL" clId="{A1F77482-C277-49B1-ADBE-D4FAEC4737C9}" dt="2019-09-11T18:19:48.807" v="315" actId="14100"/>
          <ac:spMkLst>
            <pc:docMk/>
            <pc:sldMk cId="1125480304" sldId="262"/>
            <ac:spMk id="2" creationId="{DA231030-2FA8-42C5-A9A3-4AD3AF0B1D8F}"/>
          </ac:spMkLst>
        </pc:spChg>
        <pc:spChg chg="mod">
          <ac:chgData name="Alexandre Petterson" userId="004ee5b6-14d6-4eb6-a378-37df0cb13986" providerId="ADAL" clId="{A1F77482-C277-49B1-ADBE-D4FAEC4737C9}" dt="2019-09-11T18:23:14.321" v="395" actId="1076"/>
          <ac:spMkLst>
            <pc:docMk/>
            <pc:sldMk cId="1125480304" sldId="262"/>
            <ac:spMk id="3" creationId="{764104A3-1A98-4282-A963-B57F23444A12}"/>
          </ac:spMkLst>
        </pc:spChg>
        <pc:spChg chg="add mod">
          <ac:chgData name="Alexandre Petterson" userId="004ee5b6-14d6-4eb6-a378-37df0cb13986" providerId="ADAL" clId="{A1F77482-C277-49B1-ADBE-D4FAEC4737C9}" dt="2019-09-11T18:23:09.653" v="394" actId="1076"/>
          <ac:spMkLst>
            <pc:docMk/>
            <pc:sldMk cId="1125480304" sldId="262"/>
            <ac:spMk id="4" creationId="{E2D8643E-D6A3-4E79-8C93-FA49627FC6A4}"/>
          </ac:spMkLst>
        </pc:spChg>
      </pc:sldChg>
      <pc:sldChg chg="modSp">
        <pc:chgData name="Alexandre Petterson" userId="004ee5b6-14d6-4eb6-a378-37df0cb13986" providerId="ADAL" clId="{A1F77482-C277-49B1-ADBE-D4FAEC4737C9}" dt="2019-09-11T18:34:15.203" v="471" actId="20577"/>
        <pc:sldMkLst>
          <pc:docMk/>
          <pc:sldMk cId="637056619" sldId="264"/>
        </pc:sldMkLst>
        <pc:spChg chg="mod">
          <ac:chgData name="Alexandre Petterson" userId="004ee5b6-14d6-4eb6-a378-37df0cb13986" providerId="ADAL" clId="{A1F77482-C277-49B1-ADBE-D4FAEC4737C9}" dt="2019-09-11T18:34:15.203" v="471" actId="20577"/>
          <ac:spMkLst>
            <pc:docMk/>
            <pc:sldMk cId="637056619" sldId="264"/>
            <ac:spMk id="2" creationId="{8AA8C6DA-A27F-40D2-99D6-BB28557955FF}"/>
          </ac:spMkLst>
        </pc:spChg>
      </pc:sldChg>
      <pc:sldChg chg="addSp modSp">
        <pc:chgData name="Alexandre Petterson" userId="004ee5b6-14d6-4eb6-a378-37df0cb13986" providerId="ADAL" clId="{A1F77482-C277-49B1-ADBE-D4FAEC4737C9}" dt="2019-09-11T18:36:37.638" v="586" actId="1076"/>
        <pc:sldMkLst>
          <pc:docMk/>
          <pc:sldMk cId="1719981004" sldId="265"/>
        </pc:sldMkLst>
        <pc:spChg chg="mod">
          <ac:chgData name="Alexandre Petterson" userId="004ee5b6-14d6-4eb6-a378-37df0cb13986" providerId="ADAL" clId="{A1F77482-C277-49B1-ADBE-D4FAEC4737C9}" dt="2019-09-11T18:36:30.094" v="585" actId="1076"/>
          <ac:spMkLst>
            <pc:docMk/>
            <pc:sldMk cId="1719981004" sldId="265"/>
            <ac:spMk id="2" creationId="{118A9B6D-9DCD-4256-A362-0A320B2D61FB}"/>
          </ac:spMkLst>
        </pc:spChg>
        <pc:spChg chg="mod">
          <ac:chgData name="Alexandre Petterson" userId="004ee5b6-14d6-4eb6-a378-37df0cb13986" providerId="ADAL" clId="{A1F77482-C277-49B1-ADBE-D4FAEC4737C9}" dt="2019-09-11T18:36:27.307" v="584" actId="1076"/>
          <ac:spMkLst>
            <pc:docMk/>
            <pc:sldMk cId="1719981004" sldId="265"/>
            <ac:spMk id="3" creationId="{028089B8-1E38-4B04-A4AA-29912096A0CA}"/>
          </ac:spMkLst>
        </pc:spChg>
        <pc:spChg chg="add mod">
          <ac:chgData name="Alexandre Petterson" userId="004ee5b6-14d6-4eb6-a378-37df0cb13986" providerId="ADAL" clId="{A1F77482-C277-49B1-ADBE-D4FAEC4737C9}" dt="2019-09-11T18:36:37.638" v="586" actId="1076"/>
          <ac:spMkLst>
            <pc:docMk/>
            <pc:sldMk cId="1719981004" sldId="265"/>
            <ac:spMk id="4" creationId="{507A7000-3D28-43D5-B659-50412804FC6A}"/>
          </ac:spMkLst>
        </pc:spChg>
      </pc:sldChg>
      <pc:sldChg chg="modSp">
        <pc:chgData name="Alexandre Petterson" userId="004ee5b6-14d6-4eb6-a378-37df0cb13986" providerId="ADAL" clId="{A1F77482-C277-49B1-ADBE-D4FAEC4737C9}" dt="2019-09-11T18:37:52.721" v="590" actId="1076"/>
        <pc:sldMkLst>
          <pc:docMk/>
          <pc:sldMk cId="3907588051" sldId="266"/>
        </pc:sldMkLst>
        <pc:spChg chg="mod">
          <ac:chgData name="Alexandre Petterson" userId="004ee5b6-14d6-4eb6-a378-37df0cb13986" providerId="ADAL" clId="{A1F77482-C277-49B1-ADBE-D4FAEC4737C9}" dt="2019-09-11T18:37:09.210" v="587" actId="1076"/>
          <ac:spMkLst>
            <pc:docMk/>
            <pc:sldMk cId="3907588051" sldId="266"/>
            <ac:spMk id="2" creationId="{E42D27DD-D7D1-4866-A18F-BAF5757FE5FD}"/>
          </ac:spMkLst>
        </pc:spChg>
        <pc:spChg chg="mod">
          <ac:chgData name="Alexandre Petterson" userId="004ee5b6-14d6-4eb6-a378-37df0cb13986" providerId="ADAL" clId="{A1F77482-C277-49B1-ADBE-D4FAEC4737C9}" dt="2019-09-11T18:37:52.721" v="590" actId="1076"/>
          <ac:spMkLst>
            <pc:docMk/>
            <pc:sldMk cId="3907588051" sldId="266"/>
            <ac:spMk id="3" creationId="{DC0AEEFE-54AF-45E4-AF16-9DA56B8DF4A0}"/>
          </ac:spMkLst>
        </pc:spChg>
      </pc:sldChg>
      <pc:sldChg chg="modSp">
        <pc:chgData name="Alexandre Petterson" userId="004ee5b6-14d6-4eb6-a378-37df0cb13986" providerId="ADAL" clId="{A1F77482-C277-49B1-ADBE-D4FAEC4737C9}" dt="2019-09-09T18:19:20.847" v="16" actId="207"/>
        <pc:sldMkLst>
          <pc:docMk/>
          <pc:sldMk cId="3444757952" sldId="267"/>
        </pc:sldMkLst>
        <pc:spChg chg="mod">
          <ac:chgData name="Alexandre Petterson" userId="004ee5b6-14d6-4eb6-a378-37df0cb13986" providerId="ADAL" clId="{A1F77482-C277-49B1-ADBE-D4FAEC4737C9}" dt="2019-09-09T18:19:20.847" v="16" actId="207"/>
          <ac:spMkLst>
            <pc:docMk/>
            <pc:sldMk cId="3444757952" sldId="267"/>
            <ac:spMk id="2" creationId="{B2F0F862-C1E4-4F16-BE2B-440C4F495C2F}"/>
          </ac:spMkLst>
        </pc:spChg>
      </pc:sldChg>
      <pc:sldChg chg="modSp">
        <pc:chgData name="Alexandre Petterson" userId="004ee5b6-14d6-4eb6-a378-37df0cb13986" providerId="ADAL" clId="{A1F77482-C277-49B1-ADBE-D4FAEC4737C9}" dt="2019-09-11T18:43:04.138" v="731" actId="14100"/>
        <pc:sldMkLst>
          <pc:docMk/>
          <pc:sldMk cId="1552043806" sldId="268"/>
        </pc:sldMkLst>
        <pc:spChg chg="mod">
          <ac:chgData name="Alexandre Petterson" userId="004ee5b6-14d6-4eb6-a378-37df0cb13986" providerId="ADAL" clId="{A1F77482-C277-49B1-ADBE-D4FAEC4737C9}" dt="2019-09-11T18:43:04.138" v="731" actId="14100"/>
          <ac:spMkLst>
            <pc:docMk/>
            <pc:sldMk cId="1552043806" sldId="268"/>
            <ac:spMk id="2" creationId="{52237673-6BC3-4F54-9AED-189ECA375FC7}"/>
          </ac:spMkLst>
        </pc:spChg>
      </pc:sldChg>
      <pc:sldChg chg="modSp">
        <pc:chgData name="Alexandre Petterson" userId="004ee5b6-14d6-4eb6-a378-37df0cb13986" providerId="ADAL" clId="{A1F77482-C277-49B1-ADBE-D4FAEC4737C9}" dt="2019-09-11T18:44:23.614" v="834" actId="1076"/>
        <pc:sldMkLst>
          <pc:docMk/>
          <pc:sldMk cId="3495141233" sldId="269"/>
        </pc:sldMkLst>
        <pc:spChg chg="mod">
          <ac:chgData name="Alexandre Petterson" userId="004ee5b6-14d6-4eb6-a378-37df0cb13986" providerId="ADAL" clId="{A1F77482-C277-49B1-ADBE-D4FAEC4737C9}" dt="2019-09-11T18:44:13.519" v="832" actId="1076"/>
          <ac:spMkLst>
            <pc:docMk/>
            <pc:sldMk cId="3495141233" sldId="269"/>
            <ac:spMk id="2" creationId="{9BBBA814-3D08-4CEC-9646-6ED818B40BE8}"/>
          </ac:spMkLst>
        </pc:spChg>
        <pc:spChg chg="mod">
          <ac:chgData name="Alexandre Petterson" userId="004ee5b6-14d6-4eb6-a378-37df0cb13986" providerId="ADAL" clId="{A1F77482-C277-49B1-ADBE-D4FAEC4737C9}" dt="2019-09-11T18:44:23.614" v="834" actId="1076"/>
          <ac:spMkLst>
            <pc:docMk/>
            <pc:sldMk cId="3495141233" sldId="269"/>
            <ac:spMk id="4" creationId="{00000000-0000-0000-0000-000000000000}"/>
          </ac:spMkLst>
        </pc:spChg>
        <pc:spChg chg="mod">
          <ac:chgData name="Alexandre Petterson" userId="004ee5b6-14d6-4eb6-a378-37df0cb13986" providerId="ADAL" clId="{A1F77482-C277-49B1-ADBE-D4FAEC4737C9}" dt="2019-09-11T18:40:43.646" v="604" actId="1076"/>
          <ac:spMkLst>
            <pc:docMk/>
            <pc:sldMk cId="3495141233" sldId="269"/>
            <ac:spMk id="5" creationId="{00000000-0000-0000-0000-000000000000}"/>
          </ac:spMkLst>
        </pc:spChg>
      </pc:sldChg>
      <pc:sldChg chg="modSp">
        <pc:chgData name="Alexandre Petterson" userId="004ee5b6-14d6-4eb6-a378-37df0cb13986" providerId="ADAL" clId="{A1F77482-C277-49B1-ADBE-D4FAEC4737C9}" dt="2019-09-11T19:05:07.531" v="985" actId="20577"/>
        <pc:sldMkLst>
          <pc:docMk/>
          <pc:sldMk cId="4125937854" sldId="270"/>
        </pc:sldMkLst>
        <pc:spChg chg="mod">
          <ac:chgData name="Alexandre Petterson" userId="004ee5b6-14d6-4eb6-a378-37df0cb13986" providerId="ADAL" clId="{A1F77482-C277-49B1-ADBE-D4FAEC4737C9}" dt="2019-09-11T18:44:50.601" v="839" actId="20577"/>
          <ac:spMkLst>
            <pc:docMk/>
            <pc:sldMk cId="4125937854" sldId="270"/>
            <ac:spMk id="2" creationId="{18A55D20-4987-4279-9E81-51B59B2E13A3}"/>
          </ac:spMkLst>
        </pc:spChg>
        <pc:spChg chg="mod">
          <ac:chgData name="Alexandre Petterson" userId="004ee5b6-14d6-4eb6-a378-37df0cb13986" providerId="ADAL" clId="{A1F77482-C277-49B1-ADBE-D4FAEC4737C9}" dt="2019-09-11T19:05:07.531" v="985" actId="20577"/>
          <ac:spMkLst>
            <pc:docMk/>
            <pc:sldMk cId="4125937854" sldId="270"/>
            <ac:spMk id="3" creationId="{682D816C-CDC5-42D5-B761-7E55E45F15A1}"/>
          </ac:spMkLst>
        </pc:spChg>
      </pc:sldChg>
      <pc:sldChg chg="modSp">
        <pc:chgData name="Alexandre Petterson" userId="004ee5b6-14d6-4eb6-a378-37df0cb13986" providerId="ADAL" clId="{A1F77482-C277-49B1-ADBE-D4FAEC4737C9}" dt="2019-09-11T18:45:08.799" v="843" actId="20577"/>
        <pc:sldMkLst>
          <pc:docMk/>
          <pc:sldMk cId="2151443010" sldId="271"/>
        </pc:sldMkLst>
        <pc:spChg chg="mod">
          <ac:chgData name="Alexandre Petterson" userId="004ee5b6-14d6-4eb6-a378-37df0cb13986" providerId="ADAL" clId="{A1F77482-C277-49B1-ADBE-D4FAEC4737C9}" dt="2019-09-11T18:45:08.799" v="843" actId="20577"/>
          <ac:spMkLst>
            <pc:docMk/>
            <pc:sldMk cId="2151443010" sldId="271"/>
            <ac:spMk id="2" creationId="{5A403205-2D2D-427E-BD9F-8E7076391D43}"/>
          </ac:spMkLst>
        </pc:spChg>
      </pc:sldChg>
      <pc:sldChg chg="modSp">
        <pc:chgData name="Alexandre Petterson" userId="004ee5b6-14d6-4eb6-a378-37df0cb13986" providerId="ADAL" clId="{A1F77482-C277-49B1-ADBE-D4FAEC4737C9}" dt="2019-09-09T18:19:55.903" v="22" actId="207"/>
        <pc:sldMkLst>
          <pc:docMk/>
          <pc:sldMk cId="1733339117" sldId="272"/>
        </pc:sldMkLst>
        <pc:spChg chg="mod">
          <ac:chgData name="Alexandre Petterson" userId="004ee5b6-14d6-4eb6-a378-37df0cb13986" providerId="ADAL" clId="{A1F77482-C277-49B1-ADBE-D4FAEC4737C9}" dt="2019-09-09T18:19:55.903" v="22" actId="207"/>
          <ac:spMkLst>
            <pc:docMk/>
            <pc:sldMk cId="1733339117" sldId="272"/>
            <ac:spMk id="3" creationId="{36CDBF50-5A26-4D05-801F-E02C4051A27A}"/>
          </ac:spMkLst>
        </pc:spChg>
      </pc:sldChg>
      <pc:sldChg chg="modSp">
        <pc:chgData name="Alexandre Petterson" userId="004ee5b6-14d6-4eb6-a378-37df0cb13986" providerId="ADAL" clId="{A1F77482-C277-49B1-ADBE-D4FAEC4737C9}" dt="2019-09-09T18:20:03.639" v="23" actId="207"/>
        <pc:sldMkLst>
          <pc:docMk/>
          <pc:sldMk cId="2039433766" sldId="273"/>
        </pc:sldMkLst>
        <pc:spChg chg="mod">
          <ac:chgData name="Alexandre Petterson" userId="004ee5b6-14d6-4eb6-a378-37df0cb13986" providerId="ADAL" clId="{A1F77482-C277-49B1-ADBE-D4FAEC4737C9}" dt="2019-09-09T18:20:03.639" v="23" actId="207"/>
          <ac:spMkLst>
            <pc:docMk/>
            <pc:sldMk cId="2039433766" sldId="273"/>
            <ac:spMk id="2" creationId="{1FFF8363-EE44-4881-821A-017C252839AD}"/>
          </ac:spMkLst>
        </pc:spChg>
      </pc:sldChg>
      <pc:sldChg chg="modSp">
        <pc:chgData name="Alexandre Petterson" userId="004ee5b6-14d6-4eb6-a378-37df0cb13986" providerId="ADAL" clId="{A1F77482-C277-49B1-ADBE-D4FAEC4737C9}" dt="2019-09-11T19:12:50.709" v="1039" actId="20578"/>
        <pc:sldMkLst>
          <pc:docMk/>
          <pc:sldMk cId="2944875595" sldId="274"/>
        </pc:sldMkLst>
        <pc:spChg chg="mod">
          <ac:chgData name="Alexandre Petterson" userId="004ee5b6-14d6-4eb6-a378-37df0cb13986" providerId="ADAL" clId="{A1F77482-C277-49B1-ADBE-D4FAEC4737C9}" dt="2019-09-11T18:50:31.993" v="973" actId="20577"/>
          <ac:spMkLst>
            <pc:docMk/>
            <pc:sldMk cId="2944875595" sldId="274"/>
            <ac:spMk id="2" creationId="{8F60D0C4-D4A2-4A7D-BC5A-38E4BF0A3B35}"/>
          </ac:spMkLst>
        </pc:spChg>
        <pc:spChg chg="mod">
          <ac:chgData name="Alexandre Petterson" userId="004ee5b6-14d6-4eb6-a378-37df0cb13986" providerId="ADAL" clId="{A1F77482-C277-49B1-ADBE-D4FAEC4737C9}" dt="2019-09-11T19:12:50.709" v="1039" actId="20578"/>
          <ac:spMkLst>
            <pc:docMk/>
            <pc:sldMk cId="2944875595" sldId="274"/>
            <ac:spMk id="3" creationId="{A78061E3-B33B-4AF6-AEED-536B5BA8A8EC}"/>
          </ac:spMkLst>
        </pc:spChg>
      </pc:sldChg>
      <pc:sldChg chg="modSp">
        <pc:chgData name="Alexandre Petterson" userId="004ee5b6-14d6-4eb6-a378-37df0cb13986" providerId="ADAL" clId="{A1F77482-C277-49B1-ADBE-D4FAEC4737C9}" dt="2019-09-11T18:51:59.757" v="980" actId="20577"/>
        <pc:sldMkLst>
          <pc:docMk/>
          <pc:sldMk cId="572827510" sldId="275"/>
        </pc:sldMkLst>
        <pc:spChg chg="mod">
          <ac:chgData name="Alexandre Petterson" userId="004ee5b6-14d6-4eb6-a378-37df0cb13986" providerId="ADAL" clId="{A1F77482-C277-49B1-ADBE-D4FAEC4737C9}" dt="2019-09-11T18:51:43.714" v="979" actId="1076"/>
          <ac:spMkLst>
            <pc:docMk/>
            <pc:sldMk cId="572827510" sldId="275"/>
            <ac:spMk id="2" creationId="{2120698D-91AD-40EF-A168-3F4FF73F765F}"/>
          </ac:spMkLst>
        </pc:spChg>
        <pc:spChg chg="mod">
          <ac:chgData name="Alexandre Petterson" userId="004ee5b6-14d6-4eb6-a378-37df0cb13986" providerId="ADAL" clId="{A1F77482-C277-49B1-ADBE-D4FAEC4737C9}" dt="2019-09-11T18:51:59.757" v="980" actId="20577"/>
          <ac:spMkLst>
            <pc:docMk/>
            <pc:sldMk cId="572827510" sldId="275"/>
            <ac:spMk id="3" creationId="{5A759EC2-443C-4A15-B25D-01346D3763E8}"/>
          </ac:spMkLst>
        </pc:spChg>
      </pc:sldChg>
      <pc:sldChg chg="modSp">
        <pc:chgData name="Alexandre Petterson" userId="004ee5b6-14d6-4eb6-a378-37df0cb13986" providerId="ADAL" clId="{A1F77482-C277-49B1-ADBE-D4FAEC4737C9}" dt="2019-09-09T18:17:12.071" v="4" actId="207"/>
        <pc:sldMkLst>
          <pc:docMk/>
          <pc:sldMk cId="1484983946" sldId="279"/>
        </pc:sldMkLst>
        <pc:spChg chg="mod">
          <ac:chgData name="Alexandre Petterson" userId="004ee5b6-14d6-4eb6-a378-37df0cb13986" providerId="ADAL" clId="{A1F77482-C277-49B1-ADBE-D4FAEC4737C9}" dt="2019-09-09T18:17:12.071" v="4" actId="207"/>
          <ac:spMkLst>
            <pc:docMk/>
            <pc:sldMk cId="1484983946" sldId="279"/>
            <ac:spMk id="2" creationId="{00000000-0000-0000-0000-000000000000}"/>
          </ac:spMkLst>
        </pc:spChg>
      </pc:sldChg>
      <pc:sldChg chg="modSp">
        <pc:chgData name="Alexandre Petterson" userId="004ee5b6-14d6-4eb6-a378-37df0cb13986" providerId="ADAL" clId="{A1F77482-C277-49B1-ADBE-D4FAEC4737C9}" dt="2019-09-09T18:18:01.624" v="7" actId="207"/>
        <pc:sldMkLst>
          <pc:docMk/>
          <pc:sldMk cId="1054144147" sldId="280"/>
        </pc:sldMkLst>
        <pc:spChg chg="mod">
          <ac:chgData name="Alexandre Petterson" userId="004ee5b6-14d6-4eb6-a378-37df0cb13986" providerId="ADAL" clId="{A1F77482-C277-49B1-ADBE-D4FAEC4737C9}" dt="2019-09-09T18:18:01.624" v="7" actId="207"/>
          <ac:spMkLst>
            <pc:docMk/>
            <pc:sldMk cId="1054144147" sldId="280"/>
            <ac:spMk id="2" creationId="{00000000-0000-0000-0000-000000000000}"/>
          </ac:spMkLst>
        </pc:spChg>
      </pc:sldChg>
      <pc:sldChg chg="modSp">
        <pc:chgData name="Alexandre Petterson" userId="004ee5b6-14d6-4eb6-a378-37df0cb13986" providerId="ADAL" clId="{A1F77482-C277-49B1-ADBE-D4FAEC4737C9}" dt="2019-09-09T18:18:05.080" v="8" actId="207"/>
        <pc:sldMkLst>
          <pc:docMk/>
          <pc:sldMk cId="3507748553" sldId="281"/>
        </pc:sldMkLst>
        <pc:spChg chg="mod">
          <ac:chgData name="Alexandre Petterson" userId="004ee5b6-14d6-4eb6-a378-37df0cb13986" providerId="ADAL" clId="{A1F77482-C277-49B1-ADBE-D4FAEC4737C9}" dt="2019-09-09T18:18:05.080" v="8" actId="207"/>
          <ac:spMkLst>
            <pc:docMk/>
            <pc:sldMk cId="3507748553" sldId="281"/>
            <ac:spMk id="2" creationId="{00000000-0000-0000-0000-000000000000}"/>
          </ac:spMkLst>
        </pc:spChg>
      </pc:sldChg>
      <pc:sldChg chg="modSp">
        <pc:chgData name="Alexandre Petterson" userId="004ee5b6-14d6-4eb6-a378-37df0cb13986" providerId="ADAL" clId="{A1F77482-C277-49B1-ADBE-D4FAEC4737C9}" dt="2019-09-09T18:18:09.335" v="9" actId="207"/>
        <pc:sldMkLst>
          <pc:docMk/>
          <pc:sldMk cId="4015315345" sldId="282"/>
        </pc:sldMkLst>
        <pc:spChg chg="mod">
          <ac:chgData name="Alexandre Petterson" userId="004ee5b6-14d6-4eb6-a378-37df0cb13986" providerId="ADAL" clId="{A1F77482-C277-49B1-ADBE-D4FAEC4737C9}" dt="2019-09-09T18:18:09.335" v="9" actId="207"/>
          <ac:spMkLst>
            <pc:docMk/>
            <pc:sldMk cId="4015315345" sldId="282"/>
            <ac:spMk id="2" creationId="{00000000-0000-0000-0000-000000000000}"/>
          </ac:spMkLst>
        </pc:spChg>
      </pc:sldChg>
      <pc:sldChg chg="modSp">
        <pc:chgData name="Alexandre Petterson" userId="004ee5b6-14d6-4eb6-a378-37df0cb13986" providerId="ADAL" clId="{A1F77482-C277-49B1-ADBE-D4FAEC4737C9}" dt="2019-09-11T18:24:33.238" v="405" actId="14100"/>
        <pc:sldMkLst>
          <pc:docMk/>
          <pc:sldMk cId="3424596444" sldId="285"/>
        </pc:sldMkLst>
        <pc:spChg chg="mod">
          <ac:chgData name="Alexandre Petterson" userId="004ee5b6-14d6-4eb6-a378-37df0cb13986" providerId="ADAL" clId="{A1F77482-C277-49B1-ADBE-D4FAEC4737C9}" dt="2019-09-11T18:24:33.238" v="405" actId="14100"/>
          <ac:spMkLst>
            <pc:docMk/>
            <pc:sldMk cId="3424596444" sldId="285"/>
            <ac:spMk id="2" creationId="{32B743AC-DF55-4C64-ACB0-B198B3624559}"/>
          </ac:spMkLst>
        </pc:spChg>
      </pc:sldChg>
      <pc:sldChg chg="modSp">
        <pc:chgData name="Alexandre Petterson" userId="004ee5b6-14d6-4eb6-a378-37df0cb13986" providerId="ADAL" clId="{A1F77482-C277-49B1-ADBE-D4FAEC4737C9}" dt="2019-09-11T19:34:02.933" v="1078" actId="20577"/>
        <pc:sldMkLst>
          <pc:docMk/>
          <pc:sldMk cId="208833550" sldId="307"/>
        </pc:sldMkLst>
        <pc:spChg chg="mod">
          <ac:chgData name="Alexandre Petterson" userId="004ee5b6-14d6-4eb6-a378-37df0cb13986" providerId="ADAL" clId="{A1F77482-C277-49B1-ADBE-D4FAEC4737C9}" dt="2019-09-09T18:20:26.007" v="28" actId="207"/>
          <ac:spMkLst>
            <pc:docMk/>
            <pc:sldMk cId="208833550" sldId="307"/>
            <ac:spMk id="2" creationId="{00000000-0000-0000-0000-000000000000}"/>
          </ac:spMkLst>
        </pc:spChg>
        <pc:spChg chg="mod">
          <ac:chgData name="Alexandre Petterson" userId="004ee5b6-14d6-4eb6-a378-37df0cb13986" providerId="ADAL" clId="{A1F77482-C277-49B1-ADBE-D4FAEC4737C9}" dt="2019-09-11T19:34:02.933" v="1078" actId="20577"/>
          <ac:spMkLst>
            <pc:docMk/>
            <pc:sldMk cId="208833550" sldId="307"/>
            <ac:spMk id="3" creationId="{00000000-0000-0000-0000-000000000000}"/>
          </ac:spMkLst>
        </pc:spChg>
      </pc:sldChg>
      <pc:sldChg chg="modSp">
        <pc:chgData name="Alexandre Petterson" userId="004ee5b6-14d6-4eb6-a378-37df0cb13986" providerId="ADAL" clId="{A1F77482-C277-49B1-ADBE-D4FAEC4737C9}" dt="2019-09-09T18:20:46.223" v="30" actId="207"/>
        <pc:sldMkLst>
          <pc:docMk/>
          <pc:sldMk cId="1168260597" sldId="308"/>
        </pc:sldMkLst>
        <pc:spChg chg="mod">
          <ac:chgData name="Alexandre Petterson" userId="004ee5b6-14d6-4eb6-a378-37df0cb13986" providerId="ADAL" clId="{A1F77482-C277-49B1-ADBE-D4FAEC4737C9}" dt="2019-09-09T18:20:46.223" v="30" actId="207"/>
          <ac:spMkLst>
            <pc:docMk/>
            <pc:sldMk cId="1168260597" sldId="308"/>
            <ac:spMk id="2" creationId="{00000000-0000-0000-0000-000000000000}"/>
          </ac:spMkLst>
        </pc:spChg>
      </pc:sldChg>
      <pc:sldChg chg="modSp">
        <pc:chgData name="Alexandre Petterson" userId="004ee5b6-14d6-4eb6-a378-37df0cb13986" providerId="ADAL" clId="{A1F77482-C277-49B1-ADBE-D4FAEC4737C9}" dt="2019-09-11T19:34:52.391" v="1083" actId="20577"/>
        <pc:sldMkLst>
          <pc:docMk/>
          <pc:sldMk cId="111925091" sldId="309"/>
        </pc:sldMkLst>
        <pc:spChg chg="mod">
          <ac:chgData name="Alexandre Petterson" userId="004ee5b6-14d6-4eb6-a378-37df0cb13986" providerId="ADAL" clId="{A1F77482-C277-49B1-ADBE-D4FAEC4737C9}" dt="2019-09-11T19:34:13.850" v="1079" actId="20577"/>
          <ac:spMkLst>
            <pc:docMk/>
            <pc:sldMk cId="111925091" sldId="309"/>
            <ac:spMk id="2" creationId="{00000000-0000-0000-0000-000000000000}"/>
          </ac:spMkLst>
        </pc:spChg>
        <pc:spChg chg="mod">
          <ac:chgData name="Alexandre Petterson" userId="004ee5b6-14d6-4eb6-a378-37df0cb13986" providerId="ADAL" clId="{A1F77482-C277-49B1-ADBE-D4FAEC4737C9}" dt="2019-09-11T19:34:52.391" v="1083" actId="20577"/>
          <ac:spMkLst>
            <pc:docMk/>
            <pc:sldMk cId="111925091" sldId="309"/>
            <ac:spMk id="3" creationId="{00000000-0000-0000-0000-000000000000}"/>
          </ac:spMkLst>
        </pc:spChg>
      </pc:sldChg>
      <pc:sldChg chg="modSp">
        <pc:chgData name="Alexandre Petterson" userId="004ee5b6-14d6-4eb6-a378-37df0cb13986" providerId="ADAL" clId="{A1F77482-C277-49B1-ADBE-D4FAEC4737C9}" dt="2019-09-11T18:33:45.277" v="463" actId="20577"/>
        <pc:sldMkLst>
          <pc:docMk/>
          <pc:sldMk cId="1794339749" sldId="310"/>
        </pc:sldMkLst>
        <pc:spChg chg="mod">
          <ac:chgData name="Alexandre Petterson" userId="004ee5b6-14d6-4eb6-a378-37df0cb13986" providerId="ADAL" clId="{A1F77482-C277-49B1-ADBE-D4FAEC4737C9}" dt="2019-09-11T18:33:45.277" v="463" actId="20577"/>
          <ac:spMkLst>
            <pc:docMk/>
            <pc:sldMk cId="1794339749" sldId="310"/>
            <ac:spMk id="2" creationId="{AF69FF0E-1042-4477-88D6-3F421BECDDD2}"/>
          </ac:spMkLst>
        </pc:spChg>
      </pc:sldChg>
      <pc:sldChg chg="modSp">
        <pc:chgData name="Alexandre Petterson" userId="004ee5b6-14d6-4eb6-a378-37df0cb13986" providerId="ADAL" clId="{A1F77482-C277-49B1-ADBE-D4FAEC4737C9}" dt="2019-09-11T18:41:09.911" v="607" actId="1076"/>
        <pc:sldMkLst>
          <pc:docMk/>
          <pc:sldMk cId="4001915297" sldId="311"/>
        </pc:sldMkLst>
        <pc:spChg chg="mod">
          <ac:chgData name="Alexandre Petterson" userId="004ee5b6-14d6-4eb6-a378-37df0cb13986" providerId="ADAL" clId="{A1F77482-C277-49B1-ADBE-D4FAEC4737C9}" dt="2019-09-11T18:41:09.911" v="607" actId="1076"/>
          <ac:spMkLst>
            <pc:docMk/>
            <pc:sldMk cId="4001915297" sldId="311"/>
            <ac:spMk id="2" creationId="{18DFB32D-B572-4E01-9C33-71D4092843EB}"/>
          </ac:spMkLst>
        </pc:spChg>
      </pc:sldChg>
      <pc:sldChg chg="modSp">
        <pc:chgData name="Alexandre Petterson" userId="004ee5b6-14d6-4eb6-a378-37df0cb13986" providerId="ADAL" clId="{A1F77482-C277-49B1-ADBE-D4FAEC4737C9}" dt="2019-09-11T19:33:01.698" v="1061" actId="20577"/>
        <pc:sldMkLst>
          <pc:docMk/>
          <pc:sldMk cId="4059173199" sldId="312"/>
        </pc:sldMkLst>
        <pc:spChg chg="mod">
          <ac:chgData name="Alexandre Petterson" userId="004ee5b6-14d6-4eb6-a378-37df0cb13986" providerId="ADAL" clId="{A1F77482-C277-49B1-ADBE-D4FAEC4737C9}" dt="2019-09-09T18:20:16.511" v="26" actId="207"/>
          <ac:spMkLst>
            <pc:docMk/>
            <pc:sldMk cId="4059173199" sldId="312"/>
            <ac:spMk id="2" creationId="{3A974FDB-7367-4455-BAC6-1C1BF429F276}"/>
          </ac:spMkLst>
        </pc:spChg>
        <pc:spChg chg="mod">
          <ac:chgData name="Alexandre Petterson" userId="004ee5b6-14d6-4eb6-a378-37df0cb13986" providerId="ADAL" clId="{A1F77482-C277-49B1-ADBE-D4FAEC4737C9}" dt="2019-09-11T19:33:01.698" v="1061" actId="20577"/>
          <ac:spMkLst>
            <pc:docMk/>
            <pc:sldMk cId="4059173199" sldId="312"/>
            <ac:spMk id="3" creationId="{4DEADE6D-F837-4627-AD85-B313DBC9C2F3}"/>
          </ac:spMkLst>
        </pc:spChg>
      </pc:sldChg>
      <pc:sldChg chg="modSp">
        <pc:chgData name="Alexandre Petterson" userId="004ee5b6-14d6-4eb6-a378-37df0cb13986" providerId="ADAL" clId="{A1F77482-C277-49B1-ADBE-D4FAEC4737C9}" dt="2019-09-11T18:46:19.191" v="915" actId="113"/>
        <pc:sldMkLst>
          <pc:docMk/>
          <pc:sldMk cId="977775102" sldId="315"/>
        </pc:sldMkLst>
        <pc:spChg chg="mod">
          <ac:chgData name="Alexandre Petterson" userId="004ee5b6-14d6-4eb6-a378-37df0cb13986" providerId="ADAL" clId="{A1F77482-C277-49B1-ADBE-D4FAEC4737C9}" dt="2019-09-11T18:45:35.154" v="846" actId="20577"/>
          <ac:spMkLst>
            <pc:docMk/>
            <pc:sldMk cId="977775102" sldId="315"/>
            <ac:spMk id="2" creationId="{5CF9DD93-FF6F-4B9E-8A22-169EC74C306B}"/>
          </ac:spMkLst>
        </pc:spChg>
        <pc:spChg chg="mod">
          <ac:chgData name="Alexandre Petterson" userId="004ee5b6-14d6-4eb6-a378-37df0cb13986" providerId="ADAL" clId="{A1F77482-C277-49B1-ADBE-D4FAEC4737C9}" dt="2019-09-11T18:46:19.191" v="915" actId="113"/>
          <ac:spMkLst>
            <pc:docMk/>
            <pc:sldMk cId="977775102" sldId="315"/>
            <ac:spMk id="3" creationId="{A9B21DC8-17AE-406A-8AB2-CE50D53FE568}"/>
          </ac:spMkLst>
        </pc:spChg>
      </pc:sldChg>
      <pc:sldMasterChg chg="delSp modSp">
        <pc:chgData name="Alexandre Petterson" userId="004ee5b6-14d6-4eb6-a378-37df0cb13986" providerId="ADAL" clId="{A1F77482-C277-49B1-ADBE-D4FAEC4737C9}" dt="2019-09-09T18:17:32.282" v="6" actId="207"/>
        <pc:sldMasterMkLst>
          <pc:docMk/>
          <pc:sldMasterMk cId="1569198523" sldId="2147483715"/>
        </pc:sldMasterMkLst>
        <pc:spChg chg="mod">
          <ac:chgData name="Alexandre Petterson" userId="004ee5b6-14d6-4eb6-a378-37df0cb13986" providerId="ADAL" clId="{A1F77482-C277-49B1-ADBE-D4FAEC4737C9}" dt="2019-09-09T18:16:01.600" v="1" actId="207"/>
          <ac:spMkLst>
            <pc:docMk/>
            <pc:sldMasterMk cId="1569198523" sldId="2147483715"/>
            <ac:spMk id="2" creationId="{00000000-0000-0000-0000-000000000000}"/>
          </ac:spMkLst>
        </pc:spChg>
        <pc:spChg chg="mod">
          <ac:chgData name="Alexandre Petterson" userId="004ee5b6-14d6-4eb6-a378-37df0cb13986" providerId="ADAL" clId="{A1F77482-C277-49B1-ADBE-D4FAEC4737C9}" dt="2019-09-09T18:17:32.282" v="6" actId="207"/>
          <ac:spMkLst>
            <pc:docMk/>
            <pc:sldMasterMk cId="1569198523" sldId="2147483715"/>
            <ac:spMk id="3" creationId="{00000000-0000-0000-0000-000000000000}"/>
          </ac:spMkLst>
        </pc:spChg>
        <pc:picChg chg="del">
          <ac:chgData name="Alexandre Petterson" userId="004ee5b6-14d6-4eb6-a378-37df0cb13986" providerId="ADAL" clId="{A1F77482-C277-49B1-ADBE-D4FAEC4737C9}" dt="2019-09-09T18:14:22.747" v="0" actId="478"/>
          <ac:picMkLst>
            <pc:docMk/>
            <pc:sldMasterMk cId="1569198523" sldId="2147483715"/>
            <ac:picMk id="36" creationId="{995DF94E-68CA-40B9-B3B1-EB3D22B00120}"/>
          </ac:picMkLst>
        </pc:picChg>
      </pc:sldMasterChg>
    </pc:docChg>
  </pc:docChgLst>
  <pc:docChgLst>
    <pc:chgData name="Mamiratra Hantelys" userId="S::mhantelys@ajefo.ca::e3d1fa9d-abb0-428b-af8f-1557ba54124e" providerId="AD" clId="Web-{A3DA0469-B928-47FF-979C-74C777D27BA6}"/>
    <pc:docChg chg="modSld">
      <pc:chgData name="Mamiratra Hantelys" userId="S::mhantelys@ajefo.ca::e3d1fa9d-abb0-428b-af8f-1557ba54124e" providerId="AD" clId="Web-{A3DA0469-B928-47FF-979C-74C777D27BA6}" dt="2019-09-03T14:11:45.656" v="8" actId="20577"/>
      <pc:docMkLst>
        <pc:docMk/>
      </pc:docMkLst>
      <pc:sldChg chg="modSp">
        <pc:chgData name="Mamiratra Hantelys" userId="S::mhantelys@ajefo.ca::e3d1fa9d-abb0-428b-af8f-1557ba54124e" providerId="AD" clId="Web-{A3DA0469-B928-47FF-979C-74C777D27BA6}" dt="2019-09-03T14:11:43.671" v="6" actId="20577"/>
        <pc:sldMkLst>
          <pc:docMk/>
          <pc:sldMk cId="2944875595" sldId="274"/>
        </pc:sldMkLst>
        <pc:spChg chg="mod">
          <ac:chgData name="Mamiratra Hantelys" userId="S::mhantelys@ajefo.ca::e3d1fa9d-abb0-428b-af8f-1557ba54124e" providerId="AD" clId="Web-{A3DA0469-B928-47FF-979C-74C777D27BA6}" dt="2019-09-03T14:11:43.671" v="6" actId="20577"/>
          <ac:spMkLst>
            <pc:docMk/>
            <pc:sldMk cId="2944875595" sldId="274"/>
            <ac:spMk id="3" creationId="{A78061E3-B33B-4AF6-AEED-536B5BA8A8EC}"/>
          </ac:spMkLst>
        </pc:spChg>
      </pc:sldChg>
      <pc:sldChg chg="modSp">
        <pc:chgData name="Mamiratra Hantelys" userId="S::mhantelys@ajefo.ca::e3d1fa9d-abb0-428b-af8f-1557ba54124e" providerId="AD" clId="Web-{A3DA0469-B928-47FF-979C-74C777D27BA6}" dt="2019-09-03T14:11:37.343" v="3" actId="20577"/>
        <pc:sldMkLst>
          <pc:docMk/>
          <pc:sldMk cId="572827510" sldId="275"/>
        </pc:sldMkLst>
        <pc:spChg chg="mod">
          <ac:chgData name="Mamiratra Hantelys" userId="S::mhantelys@ajefo.ca::e3d1fa9d-abb0-428b-af8f-1557ba54124e" providerId="AD" clId="Web-{A3DA0469-B928-47FF-979C-74C777D27BA6}" dt="2019-09-03T14:11:37.343" v="3" actId="20577"/>
          <ac:spMkLst>
            <pc:docMk/>
            <pc:sldMk cId="572827510" sldId="275"/>
            <ac:spMk id="3" creationId="{5A759EC2-443C-4A15-B25D-01346D3763E8}"/>
          </ac:spMkLst>
        </pc:spChg>
      </pc:sldChg>
      <pc:sldChg chg="modSp">
        <pc:chgData name="Mamiratra Hantelys" userId="S::mhantelys@ajefo.ca::e3d1fa9d-abb0-428b-af8f-1557ba54124e" providerId="AD" clId="Web-{A3DA0469-B928-47FF-979C-74C777D27BA6}" dt="2019-09-03T14:06:45.278" v="0" actId="20577"/>
        <pc:sldMkLst>
          <pc:docMk/>
          <pc:sldMk cId="3507748553" sldId="281"/>
        </pc:sldMkLst>
        <pc:spChg chg="mod">
          <ac:chgData name="Mamiratra Hantelys" userId="S::mhantelys@ajefo.ca::e3d1fa9d-abb0-428b-af8f-1557ba54124e" providerId="AD" clId="Web-{A3DA0469-B928-47FF-979C-74C777D27BA6}" dt="2019-09-03T14:06:45.278" v="0" actId="20577"/>
          <ac:spMkLst>
            <pc:docMk/>
            <pc:sldMk cId="3507748553" sldId="281"/>
            <ac:spMk id="3" creationId="{00000000-0000-0000-0000-000000000000}"/>
          </ac:spMkLst>
        </pc:spChg>
      </pc:sldChg>
    </pc:docChg>
  </pc:docChgLst>
  <pc:docChgLst>
    <pc:chgData name="Mamiratra Hantelys" userId="e3d1fa9d-abb0-428b-af8f-1557ba54124e" providerId="ADAL" clId="{17D894E2-73B8-440A-BAD5-96723724F56E}"/>
    <pc:docChg chg="custSel modSld">
      <pc:chgData name="Mamiratra Hantelys" userId="e3d1fa9d-abb0-428b-af8f-1557ba54124e" providerId="ADAL" clId="{17D894E2-73B8-440A-BAD5-96723724F56E}" dt="2019-09-05T19:08:49.255" v="19"/>
      <pc:docMkLst>
        <pc:docMk/>
      </pc:docMkLst>
      <pc:sldChg chg="modSp">
        <pc:chgData name="Mamiratra Hantelys" userId="e3d1fa9d-abb0-428b-af8f-1557ba54124e" providerId="ADAL" clId="{17D894E2-73B8-440A-BAD5-96723724F56E}" dt="2019-09-04T18:12:49.701" v="17" actId="207"/>
        <pc:sldMkLst>
          <pc:docMk/>
          <pc:sldMk cId="3839871812" sldId="261"/>
        </pc:sldMkLst>
        <pc:spChg chg="mod">
          <ac:chgData name="Mamiratra Hantelys" userId="e3d1fa9d-abb0-428b-af8f-1557ba54124e" providerId="ADAL" clId="{17D894E2-73B8-440A-BAD5-96723724F56E}" dt="2019-09-04T18:12:49.701" v="17" actId="207"/>
          <ac:spMkLst>
            <pc:docMk/>
            <pc:sldMk cId="3839871812" sldId="261"/>
            <ac:spMk id="2" creationId="{37CD77DE-CABF-421D-8633-71839482AD71}"/>
          </ac:spMkLst>
        </pc:spChg>
      </pc:sldChg>
      <pc:sldChg chg="modSp">
        <pc:chgData name="Mamiratra Hantelys" userId="e3d1fa9d-abb0-428b-af8f-1557ba54124e" providerId="ADAL" clId="{17D894E2-73B8-440A-BAD5-96723724F56E}" dt="2019-09-04T18:12:14.210" v="12" actId="207"/>
        <pc:sldMkLst>
          <pc:docMk/>
          <pc:sldMk cId="637056619" sldId="264"/>
        </pc:sldMkLst>
        <pc:spChg chg="mod">
          <ac:chgData name="Mamiratra Hantelys" userId="e3d1fa9d-abb0-428b-af8f-1557ba54124e" providerId="ADAL" clId="{17D894E2-73B8-440A-BAD5-96723724F56E}" dt="2019-09-04T18:12:14.210" v="12" actId="207"/>
          <ac:spMkLst>
            <pc:docMk/>
            <pc:sldMk cId="637056619" sldId="264"/>
            <ac:spMk id="3" creationId="{335B591C-691D-4F80-A26C-AD303A19EABF}"/>
          </ac:spMkLst>
        </pc:spChg>
      </pc:sldChg>
      <pc:sldChg chg="modSp">
        <pc:chgData name="Mamiratra Hantelys" userId="e3d1fa9d-abb0-428b-af8f-1557ba54124e" providerId="ADAL" clId="{17D894E2-73B8-440A-BAD5-96723724F56E}" dt="2019-09-04T18:12:06.850" v="10" actId="207"/>
        <pc:sldMkLst>
          <pc:docMk/>
          <pc:sldMk cId="1719981004" sldId="265"/>
        </pc:sldMkLst>
        <pc:spChg chg="mod">
          <ac:chgData name="Mamiratra Hantelys" userId="e3d1fa9d-abb0-428b-af8f-1557ba54124e" providerId="ADAL" clId="{17D894E2-73B8-440A-BAD5-96723724F56E}" dt="2019-09-04T18:12:06.850" v="10" actId="207"/>
          <ac:spMkLst>
            <pc:docMk/>
            <pc:sldMk cId="1719981004" sldId="265"/>
            <ac:spMk id="2" creationId="{118A9B6D-9DCD-4256-A362-0A320B2D61FB}"/>
          </ac:spMkLst>
        </pc:spChg>
      </pc:sldChg>
      <pc:sldChg chg="modSp">
        <pc:chgData name="Mamiratra Hantelys" userId="e3d1fa9d-abb0-428b-af8f-1557ba54124e" providerId="ADAL" clId="{17D894E2-73B8-440A-BAD5-96723724F56E}" dt="2019-09-04T18:12:01.598" v="9" actId="207"/>
        <pc:sldMkLst>
          <pc:docMk/>
          <pc:sldMk cId="1552043806" sldId="268"/>
        </pc:sldMkLst>
        <pc:spChg chg="mod">
          <ac:chgData name="Mamiratra Hantelys" userId="e3d1fa9d-abb0-428b-af8f-1557ba54124e" providerId="ADAL" clId="{17D894E2-73B8-440A-BAD5-96723724F56E}" dt="2019-09-04T18:12:01.598" v="9" actId="207"/>
          <ac:spMkLst>
            <pc:docMk/>
            <pc:sldMk cId="1552043806" sldId="268"/>
            <ac:spMk id="3" creationId="{4C813A09-B5A0-414C-A0C3-72627A20E361}"/>
          </ac:spMkLst>
        </pc:spChg>
      </pc:sldChg>
      <pc:sldChg chg="modSp">
        <pc:chgData name="Mamiratra Hantelys" userId="e3d1fa9d-abb0-428b-af8f-1557ba54124e" providerId="ADAL" clId="{17D894E2-73B8-440A-BAD5-96723724F56E}" dt="2019-09-04T18:11:38.734" v="6" actId="207"/>
        <pc:sldMkLst>
          <pc:docMk/>
          <pc:sldMk cId="2944875595" sldId="274"/>
        </pc:sldMkLst>
        <pc:spChg chg="mod">
          <ac:chgData name="Mamiratra Hantelys" userId="e3d1fa9d-abb0-428b-af8f-1557ba54124e" providerId="ADAL" clId="{17D894E2-73B8-440A-BAD5-96723724F56E}" dt="2019-09-04T18:11:38.734" v="6" actId="207"/>
          <ac:spMkLst>
            <pc:docMk/>
            <pc:sldMk cId="2944875595" sldId="274"/>
            <ac:spMk id="3" creationId="{A78061E3-B33B-4AF6-AEED-536B5BA8A8EC}"/>
          </ac:spMkLst>
        </pc:spChg>
      </pc:sldChg>
      <pc:sldChg chg="modSp">
        <pc:chgData name="Mamiratra Hantelys" userId="e3d1fa9d-abb0-428b-af8f-1557ba54124e" providerId="ADAL" clId="{17D894E2-73B8-440A-BAD5-96723724F56E}" dt="2019-09-04T18:11:32.469" v="5" actId="207"/>
        <pc:sldMkLst>
          <pc:docMk/>
          <pc:sldMk cId="572827510" sldId="275"/>
        </pc:sldMkLst>
        <pc:spChg chg="mod">
          <ac:chgData name="Mamiratra Hantelys" userId="e3d1fa9d-abb0-428b-af8f-1557ba54124e" providerId="ADAL" clId="{17D894E2-73B8-440A-BAD5-96723724F56E}" dt="2019-09-04T18:11:32.469" v="5" actId="207"/>
          <ac:spMkLst>
            <pc:docMk/>
            <pc:sldMk cId="572827510" sldId="275"/>
            <ac:spMk id="3" creationId="{5A759EC2-443C-4A15-B25D-01346D3763E8}"/>
          </ac:spMkLst>
        </pc:spChg>
      </pc:sldChg>
      <pc:sldChg chg="modSp">
        <pc:chgData name="Mamiratra Hantelys" userId="e3d1fa9d-abb0-428b-af8f-1557ba54124e" providerId="ADAL" clId="{17D894E2-73B8-440A-BAD5-96723724F56E}" dt="2019-09-04T18:12:22.870" v="14" actId="207"/>
        <pc:sldMkLst>
          <pc:docMk/>
          <pc:sldMk cId="3424596444" sldId="285"/>
        </pc:sldMkLst>
        <pc:spChg chg="mod">
          <ac:chgData name="Mamiratra Hantelys" userId="e3d1fa9d-abb0-428b-af8f-1557ba54124e" providerId="ADAL" clId="{17D894E2-73B8-440A-BAD5-96723724F56E}" dt="2019-09-04T18:12:22.870" v="14" actId="207"/>
          <ac:spMkLst>
            <pc:docMk/>
            <pc:sldMk cId="3424596444" sldId="285"/>
            <ac:spMk id="2" creationId="{32B743AC-DF55-4C64-ACB0-B198B3624559}"/>
          </ac:spMkLst>
        </pc:spChg>
      </pc:sldChg>
      <pc:sldChg chg="modSp">
        <pc:chgData name="Mamiratra Hantelys" userId="e3d1fa9d-abb0-428b-af8f-1557ba54124e" providerId="ADAL" clId="{17D894E2-73B8-440A-BAD5-96723724F56E}" dt="2019-09-04T18:12:18.460" v="13" actId="207"/>
        <pc:sldMkLst>
          <pc:docMk/>
          <pc:sldMk cId="541068448" sldId="286"/>
        </pc:sldMkLst>
        <pc:spChg chg="mod">
          <ac:chgData name="Mamiratra Hantelys" userId="e3d1fa9d-abb0-428b-af8f-1557ba54124e" providerId="ADAL" clId="{17D894E2-73B8-440A-BAD5-96723724F56E}" dt="2019-09-04T18:12:18.460" v="13" actId="207"/>
          <ac:spMkLst>
            <pc:docMk/>
            <pc:sldMk cId="541068448" sldId="286"/>
            <ac:spMk id="2" creationId="{1816479F-6BEC-4972-8BC7-4A408326D5A4}"/>
          </ac:spMkLst>
        </pc:spChg>
      </pc:sldChg>
      <pc:sldChg chg="modSp">
        <pc:chgData name="Mamiratra Hantelys" userId="e3d1fa9d-abb0-428b-af8f-1557ba54124e" providerId="ADAL" clId="{17D894E2-73B8-440A-BAD5-96723724F56E}" dt="2019-09-04T18:11:24.759" v="4" actId="207"/>
        <pc:sldMkLst>
          <pc:docMk/>
          <pc:sldMk cId="1515555406" sldId="306"/>
        </pc:sldMkLst>
        <pc:spChg chg="mod">
          <ac:chgData name="Mamiratra Hantelys" userId="e3d1fa9d-abb0-428b-af8f-1557ba54124e" providerId="ADAL" clId="{17D894E2-73B8-440A-BAD5-96723724F56E}" dt="2019-09-04T18:11:24.759" v="4" actId="207"/>
          <ac:spMkLst>
            <pc:docMk/>
            <pc:sldMk cId="1515555406" sldId="306"/>
            <ac:spMk id="2" creationId="{00000000-0000-0000-0000-000000000000}"/>
          </ac:spMkLst>
        </pc:spChg>
      </pc:sldChg>
      <pc:sldChg chg="addSp">
        <pc:chgData name="Mamiratra Hantelys" userId="e3d1fa9d-abb0-428b-af8f-1557ba54124e" providerId="ADAL" clId="{17D894E2-73B8-440A-BAD5-96723724F56E}" dt="2019-09-05T19:08:49.255" v="19"/>
        <pc:sldMkLst>
          <pc:docMk/>
          <pc:sldMk cId="2300557164" sldId="313"/>
        </pc:sldMkLst>
        <pc:picChg chg="add">
          <ac:chgData name="Mamiratra Hantelys" userId="e3d1fa9d-abb0-428b-af8f-1557ba54124e" providerId="ADAL" clId="{17D894E2-73B8-440A-BAD5-96723724F56E}" dt="2019-09-05T19:08:49.255" v="19"/>
          <ac:picMkLst>
            <pc:docMk/>
            <pc:sldMk cId="2300557164" sldId="313"/>
            <ac:picMk id="5" creationId="{F6196666-6BF8-E24E-BBB6-C77EDBE6D85B}"/>
          </ac:picMkLst>
        </pc:picChg>
      </pc:sldChg>
      <pc:sldChg chg="addSp">
        <pc:chgData name="Mamiratra Hantelys" userId="e3d1fa9d-abb0-428b-af8f-1557ba54124e" providerId="ADAL" clId="{17D894E2-73B8-440A-BAD5-96723724F56E}" dt="2019-09-05T19:08:34.220" v="18"/>
        <pc:sldMkLst>
          <pc:docMk/>
          <pc:sldMk cId="403122386" sldId="314"/>
        </pc:sldMkLst>
        <pc:picChg chg="add">
          <ac:chgData name="Mamiratra Hantelys" userId="e3d1fa9d-abb0-428b-af8f-1557ba54124e" providerId="ADAL" clId="{17D894E2-73B8-440A-BAD5-96723724F56E}" dt="2019-09-05T19:08:34.220" v="18"/>
          <ac:picMkLst>
            <pc:docMk/>
            <pc:sldMk cId="403122386" sldId="314"/>
            <ac:picMk id="3" creationId="{42207783-6B4A-404B-B233-09D24D066DDC}"/>
          </ac:picMkLst>
        </pc:picChg>
      </pc:sldChg>
      <pc:sldChg chg="modSp">
        <pc:chgData name="Mamiratra Hantelys" userId="e3d1fa9d-abb0-428b-af8f-1557ba54124e" providerId="ADAL" clId="{17D894E2-73B8-440A-BAD5-96723724F56E}" dt="2019-09-04T18:11:44.233" v="7" actId="207"/>
        <pc:sldMkLst>
          <pc:docMk/>
          <pc:sldMk cId="977775102" sldId="315"/>
        </pc:sldMkLst>
        <pc:spChg chg="mod">
          <ac:chgData name="Mamiratra Hantelys" userId="e3d1fa9d-abb0-428b-af8f-1557ba54124e" providerId="ADAL" clId="{17D894E2-73B8-440A-BAD5-96723724F56E}" dt="2019-09-04T18:11:44.233" v="7" actId="207"/>
          <ac:spMkLst>
            <pc:docMk/>
            <pc:sldMk cId="977775102" sldId="315"/>
            <ac:spMk id="3" creationId="{A9B21DC8-17AE-406A-8AB2-CE50D53FE568}"/>
          </ac:spMkLst>
        </pc:spChg>
      </pc:sldChg>
    </pc:docChg>
  </pc:docChgLst>
  <pc:docChgLst>
    <pc:chgData name="Alexandre Petterson" userId="004ee5b6-14d6-4eb6-a378-37df0cb13986" providerId="ADAL" clId="{4BDA689A-CD1E-430C-A256-44133E7D9870}"/>
    <pc:docChg chg="modSld modMainMaster">
      <pc:chgData name="Alexandre Petterson" userId="004ee5b6-14d6-4eb6-a378-37df0cb13986" providerId="ADAL" clId="{4BDA689A-CD1E-430C-A256-44133E7D9870}" dt="2019-08-28T17:05:39.540" v="18"/>
      <pc:docMkLst>
        <pc:docMk/>
      </pc:docMkLst>
      <pc:sldChg chg="modTransition">
        <pc:chgData name="Alexandre Petterson" userId="004ee5b6-14d6-4eb6-a378-37df0cb13986" providerId="ADAL" clId="{4BDA689A-CD1E-430C-A256-44133E7D9870}" dt="2019-08-28T16:54:00.385" v="2"/>
        <pc:sldMkLst>
          <pc:docMk/>
          <pc:sldMk cId="1192168953" sldId="257"/>
        </pc:sldMkLst>
      </pc:sldChg>
      <pc:sldChg chg="modTransition">
        <pc:chgData name="Alexandre Petterson" userId="004ee5b6-14d6-4eb6-a378-37df0cb13986" providerId="ADAL" clId="{4BDA689A-CD1E-430C-A256-44133E7D9870}" dt="2019-08-28T16:54:00.385" v="2"/>
        <pc:sldMkLst>
          <pc:docMk/>
          <pc:sldMk cId="703425540" sldId="259"/>
        </pc:sldMkLst>
      </pc:sldChg>
      <pc:sldChg chg="modTransition">
        <pc:chgData name="Alexandre Petterson" userId="004ee5b6-14d6-4eb6-a378-37df0cb13986" providerId="ADAL" clId="{4BDA689A-CD1E-430C-A256-44133E7D9870}" dt="2019-08-28T16:54:00.385" v="2"/>
        <pc:sldMkLst>
          <pc:docMk/>
          <pc:sldMk cId="1307846379" sldId="260"/>
        </pc:sldMkLst>
      </pc:sldChg>
      <pc:sldChg chg="modTransition">
        <pc:chgData name="Alexandre Petterson" userId="004ee5b6-14d6-4eb6-a378-37df0cb13986" providerId="ADAL" clId="{4BDA689A-CD1E-430C-A256-44133E7D9870}" dt="2019-08-28T16:54:00.385" v="2"/>
        <pc:sldMkLst>
          <pc:docMk/>
          <pc:sldMk cId="3839871812" sldId="261"/>
        </pc:sldMkLst>
      </pc:sldChg>
      <pc:sldChg chg="modTransition">
        <pc:chgData name="Alexandre Petterson" userId="004ee5b6-14d6-4eb6-a378-37df0cb13986" providerId="ADAL" clId="{4BDA689A-CD1E-430C-A256-44133E7D9870}" dt="2019-08-28T16:54:00.385" v="2"/>
        <pc:sldMkLst>
          <pc:docMk/>
          <pc:sldMk cId="1125480304" sldId="262"/>
        </pc:sldMkLst>
      </pc:sldChg>
      <pc:sldChg chg="modTransition">
        <pc:chgData name="Alexandre Petterson" userId="004ee5b6-14d6-4eb6-a378-37df0cb13986" providerId="ADAL" clId="{4BDA689A-CD1E-430C-A256-44133E7D9870}" dt="2019-08-28T16:54:00.385" v="2"/>
        <pc:sldMkLst>
          <pc:docMk/>
          <pc:sldMk cId="1891226156" sldId="263"/>
        </pc:sldMkLst>
      </pc:sldChg>
      <pc:sldChg chg="modTransition">
        <pc:chgData name="Alexandre Petterson" userId="004ee5b6-14d6-4eb6-a378-37df0cb13986" providerId="ADAL" clId="{4BDA689A-CD1E-430C-A256-44133E7D9870}" dt="2019-08-28T16:54:00.385" v="2"/>
        <pc:sldMkLst>
          <pc:docMk/>
          <pc:sldMk cId="637056619" sldId="264"/>
        </pc:sldMkLst>
      </pc:sldChg>
      <pc:sldChg chg="modTransition">
        <pc:chgData name="Alexandre Petterson" userId="004ee5b6-14d6-4eb6-a378-37df0cb13986" providerId="ADAL" clId="{4BDA689A-CD1E-430C-A256-44133E7D9870}" dt="2019-08-28T16:54:00.385" v="2"/>
        <pc:sldMkLst>
          <pc:docMk/>
          <pc:sldMk cId="1719981004" sldId="265"/>
        </pc:sldMkLst>
      </pc:sldChg>
      <pc:sldChg chg="modTransition">
        <pc:chgData name="Alexandre Petterson" userId="004ee5b6-14d6-4eb6-a378-37df0cb13986" providerId="ADAL" clId="{4BDA689A-CD1E-430C-A256-44133E7D9870}" dt="2019-08-28T16:54:00.385" v="2"/>
        <pc:sldMkLst>
          <pc:docMk/>
          <pc:sldMk cId="3907588051" sldId="266"/>
        </pc:sldMkLst>
      </pc:sldChg>
      <pc:sldChg chg="modTransition">
        <pc:chgData name="Alexandre Petterson" userId="004ee5b6-14d6-4eb6-a378-37df0cb13986" providerId="ADAL" clId="{4BDA689A-CD1E-430C-A256-44133E7D9870}" dt="2019-08-28T16:54:00.385" v="2"/>
        <pc:sldMkLst>
          <pc:docMk/>
          <pc:sldMk cId="3444757952" sldId="267"/>
        </pc:sldMkLst>
      </pc:sldChg>
      <pc:sldChg chg="modTransition">
        <pc:chgData name="Alexandre Petterson" userId="004ee5b6-14d6-4eb6-a378-37df0cb13986" providerId="ADAL" clId="{4BDA689A-CD1E-430C-A256-44133E7D9870}" dt="2019-08-28T16:54:00.385" v="2"/>
        <pc:sldMkLst>
          <pc:docMk/>
          <pc:sldMk cId="1552043806" sldId="268"/>
        </pc:sldMkLst>
      </pc:sldChg>
      <pc:sldChg chg="modTransition">
        <pc:chgData name="Alexandre Petterson" userId="004ee5b6-14d6-4eb6-a378-37df0cb13986" providerId="ADAL" clId="{4BDA689A-CD1E-430C-A256-44133E7D9870}" dt="2019-08-28T16:54:00.385" v="2"/>
        <pc:sldMkLst>
          <pc:docMk/>
          <pc:sldMk cId="3495141233" sldId="269"/>
        </pc:sldMkLst>
      </pc:sldChg>
      <pc:sldChg chg="modTransition">
        <pc:chgData name="Alexandre Petterson" userId="004ee5b6-14d6-4eb6-a378-37df0cb13986" providerId="ADAL" clId="{4BDA689A-CD1E-430C-A256-44133E7D9870}" dt="2019-08-28T16:54:00.385" v="2"/>
        <pc:sldMkLst>
          <pc:docMk/>
          <pc:sldMk cId="4125937854" sldId="270"/>
        </pc:sldMkLst>
      </pc:sldChg>
      <pc:sldChg chg="modTransition">
        <pc:chgData name="Alexandre Petterson" userId="004ee5b6-14d6-4eb6-a378-37df0cb13986" providerId="ADAL" clId="{4BDA689A-CD1E-430C-A256-44133E7D9870}" dt="2019-08-28T16:54:00.385" v="2"/>
        <pc:sldMkLst>
          <pc:docMk/>
          <pc:sldMk cId="2151443010" sldId="271"/>
        </pc:sldMkLst>
      </pc:sldChg>
      <pc:sldChg chg="modTransition">
        <pc:chgData name="Alexandre Petterson" userId="004ee5b6-14d6-4eb6-a378-37df0cb13986" providerId="ADAL" clId="{4BDA689A-CD1E-430C-A256-44133E7D9870}" dt="2019-08-28T16:54:00.385" v="2"/>
        <pc:sldMkLst>
          <pc:docMk/>
          <pc:sldMk cId="1733339117" sldId="272"/>
        </pc:sldMkLst>
      </pc:sldChg>
      <pc:sldChg chg="modTransition">
        <pc:chgData name="Alexandre Petterson" userId="004ee5b6-14d6-4eb6-a378-37df0cb13986" providerId="ADAL" clId="{4BDA689A-CD1E-430C-A256-44133E7D9870}" dt="2019-08-28T16:54:00.385" v="2"/>
        <pc:sldMkLst>
          <pc:docMk/>
          <pc:sldMk cId="2039433766" sldId="273"/>
        </pc:sldMkLst>
      </pc:sldChg>
      <pc:sldChg chg="modTransition">
        <pc:chgData name="Alexandre Petterson" userId="004ee5b6-14d6-4eb6-a378-37df0cb13986" providerId="ADAL" clId="{4BDA689A-CD1E-430C-A256-44133E7D9870}" dt="2019-08-28T16:54:00.385" v="2"/>
        <pc:sldMkLst>
          <pc:docMk/>
          <pc:sldMk cId="2944875595" sldId="274"/>
        </pc:sldMkLst>
      </pc:sldChg>
      <pc:sldChg chg="modTransition">
        <pc:chgData name="Alexandre Petterson" userId="004ee5b6-14d6-4eb6-a378-37df0cb13986" providerId="ADAL" clId="{4BDA689A-CD1E-430C-A256-44133E7D9870}" dt="2019-08-28T16:54:00.385" v="2"/>
        <pc:sldMkLst>
          <pc:docMk/>
          <pc:sldMk cId="572827510" sldId="275"/>
        </pc:sldMkLst>
      </pc:sldChg>
      <pc:sldChg chg="modTransition modAnim">
        <pc:chgData name="Alexandre Petterson" userId="004ee5b6-14d6-4eb6-a378-37df0cb13986" providerId="ADAL" clId="{4BDA689A-CD1E-430C-A256-44133E7D9870}" dt="2019-08-28T17:05:31" v="17"/>
        <pc:sldMkLst>
          <pc:docMk/>
          <pc:sldMk cId="1484983946" sldId="279"/>
        </pc:sldMkLst>
      </pc:sldChg>
      <pc:sldChg chg="modTransition modAnim">
        <pc:chgData name="Alexandre Petterson" userId="004ee5b6-14d6-4eb6-a378-37df0cb13986" providerId="ADAL" clId="{4BDA689A-CD1E-430C-A256-44133E7D9870}" dt="2019-08-28T17:05:39.540" v="18"/>
        <pc:sldMkLst>
          <pc:docMk/>
          <pc:sldMk cId="1054144147" sldId="280"/>
        </pc:sldMkLst>
      </pc:sldChg>
      <pc:sldChg chg="modTransition">
        <pc:chgData name="Alexandre Petterson" userId="004ee5b6-14d6-4eb6-a378-37df0cb13986" providerId="ADAL" clId="{4BDA689A-CD1E-430C-A256-44133E7D9870}" dt="2019-08-28T16:54:00.385" v="2"/>
        <pc:sldMkLst>
          <pc:docMk/>
          <pc:sldMk cId="3507748553" sldId="281"/>
        </pc:sldMkLst>
      </pc:sldChg>
      <pc:sldChg chg="modTransition">
        <pc:chgData name="Alexandre Petterson" userId="004ee5b6-14d6-4eb6-a378-37df0cb13986" providerId="ADAL" clId="{4BDA689A-CD1E-430C-A256-44133E7D9870}" dt="2019-08-28T16:54:00.385" v="2"/>
        <pc:sldMkLst>
          <pc:docMk/>
          <pc:sldMk cId="4015315345" sldId="282"/>
        </pc:sldMkLst>
      </pc:sldChg>
      <pc:sldChg chg="modTransition">
        <pc:chgData name="Alexandre Petterson" userId="004ee5b6-14d6-4eb6-a378-37df0cb13986" providerId="ADAL" clId="{4BDA689A-CD1E-430C-A256-44133E7D9870}" dt="2019-08-28T16:54:00.385" v="2"/>
        <pc:sldMkLst>
          <pc:docMk/>
          <pc:sldMk cId="3424596444" sldId="285"/>
        </pc:sldMkLst>
      </pc:sldChg>
      <pc:sldChg chg="modTransition">
        <pc:chgData name="Alexandre Petterson" userId="004ee5b6-14d6-4eb6-a378-37df0cb13986" providerId="ADAL" clId="{4BDA689A-CD1E-430C-A256-44133E7D9870}" dt="2019-08-28T16:54:00.385" v="2"/>
        <pc:sldMkLst>
          <pc:docMk/>
          <pc:sldMk cId="541068448" sldId="286"/>
        </pc:sldMkLst>
      </pc:sldChg>
      <pc:sldChg chg="modTransition">
        <pc:chgData name="Alexandre Petterson" userId="004ee5b6-14d6-4eb6-a378-37df0cb13986" providerId="ADAL" clId="{4BDA689A-CD1E-430C-A256-44133E7D9870}" dt="2019-08-28T16:54:00.385" v="2"/>
        <pc:sldMkLst>
          <pc:docMk/>
          <pc:sldMk cId="2046005976" sldId="289"/>
        </pc:sldMkLst>
      </pc:sldChg>
      <pc:sldChg chg="modTransition">
        <pc:chgData name="Alexandre Petterson" userId="004ee5b6-14d6-4eb6-a378-37df0cb13986" providerId="ADAL" clId="{4BDA689A-CD1E-430C-A256-44133E7D9870}" dt="2019-08-28T16:54:00.385" v="2"/>
        <pc:sldMkLst>
          <pc:docMk/>
          <pc:sldMk cId="1521370660" sldId="290"/>
        </pc:sldMkLst>
      </pc:sldChg>
      <pc:sldChg chg="modTransition">
        <pc:chgData name="Alexandre Petterson" userId="004ee5b6-14d6-4eb6-a378-37df0cb13986" providerId="ADAL" clId="{4BDA689A-CD1E-430C-A256-44133E7D9870}" dt="2019-08-28T16:54:00.385" v="2"/>
        <pc:sldMkLst>
          <pc:docMk/>
          <pc:sldMk cId="1207549383" sldId="291"/>
        </pc:sldMkLst>
      </pc:sldChg>
      <pc:sldChg chg="modTransition">
        <pc:chgData name="Alexandre Petterson" userId="004ee5b6-14d6-4eb6-a378-37df0cb13986" providerId="ADAL" clId="{4BDA689A-CD1E-430C-A256-44133E7D9870}" dt="2019-08-28T16:54:00.385" v="2"/>
        <pc:sldMkLst>
          <pc:docMk/>
          <pc:sldMk cId="1961651389" sldId="292"/>
        </pc:sldMkLst>
      </pc:sldChg>
      <pc:sldChg chg="modTransition">
        <pc:chgData name="Alexandre Petterson" userId="004ee5b6-14d6-4eb6-a378-37df0cb13986" providerId="ADAL" clId="{4BDA689A-CD1E-430C-A256-44133E7D9870}" dt="2019-08-28T16:54:00.385" v="2"/>
        <pc:sldMkLst>
          <pc:docMk/>
          <pc:sldMk cId="1754558113" sldId="293"/>
        </pc:sldMkLst>
      </pc:sldChg>
      <pc:sldChg chg="modTransition">
        <pc:chgData name="Alexandre Petterson" userId="004ee5b6-14d6-4eb6-a378-37df0cb13986" providerId="ADAL" clId="{4BDA689A-CD1E-430C-A256-44133E7D9870}" dt="2019-08-28T16:54:00.385" v="2"/>
        <pc:sldMkLst>
          <pc:docMk/>
          <pc:sldMk cId="757347766" sldId="294"/>
        </pc:sldMkLst>
      </pc:sldChg>
      <pc:sldChg chg="modTransition">
        <pc:chgData name="Alexandre Petterson" userId="004ee5b6-14d6-4eb6-a378-37df0cb13986" providerId="ADAL" clId="{4BDA689A-CD1E-430C-A256-44133E7D9870}" dt="2019-08-28T16:54:00.385" v="2"/>
        <pc:sldMkLst>
          <pc:docMk/>
          <pc:sldMk cId="2136334431" sldId="295"/>
        </pc:sldMkLst>
      </pc:sldChg>
      <pc:sldChg chg="modTransition">
        <pc:chgData name="Alexandre Petterson" userId="004ee5b6-14d6-4eb6-a378-37df0cb13986" providerId="ADAL" clId="{4BDA689A-CD1E-430C-A256-44133E7D9870}" dt="2019-08-28T16:54:00.385" v="2"/>
        <pc:sldMkLst>
          <pc:docMk/>
          <pc:sldMk cId="1691851184" sldId="296"/>
        </pc:sldMkLst>
      </pc:sldChg>
      <pc:sldChg chg="modTransition">
        <pc:chgData name="Alexandre Petterson" userId="004ee5b6-14d6-4eb6-a378-37df0cb13986" providerId="ADAL" clId="{4BDA689A-CD1E-430C-A256-44133E7D9870}" dt="2019-08-28T16:54:00.385" v="2"/>
        <pc:sldMkLst>
          <pc:docMk/>
          <pc:sldMk cId="1311590602" sldId="297"/>
        </pc:sldMkLst>
      </pc:sldChg>
      <pc:sldChg chg="modTransition">
        <pc:chgData name="Alexandre Petterson" userId="004ee5b6-14d6-4eb6-a378-37df0cb13986" providerId="ADAL" clId="{4BDA689A-CD1E-430C-A256-44133E7D9870}" dt="2019-08-28T16:54:00.385" v="2"/>
        <pc:sldMkLst>
          <pc:docMk/>
          <pc:sldMk cId="1581501176" sldId="298"/>
        </pc:sldMkLst>
      </pc:sldChg>
      <pc:sldChg chg="modTransition">
        <pc:chgData name="Alexandre Petterson" userId="004ee5b6-14d6-4eb6-a378-37df0cb13986" providerId="ADAL" clId="{4BDA689A-CD1E-430C-A256-44133E7D9870}" dt="2019-08-28T16:54:00.385" v="2"/>
        <pc:sldMkLst>
          <pc:docMk/>
          <pc:sldMk cId="1367638422" sldId="299"/>
        </pc:sldMkLst>
      </pc:sldChg>
      <pc:sldChg chg="modTransition">
        <pc:chgData name="Alexandre Petterson" userId="004ee5b6-14d6-4eb6-a378-37df0cb13986" providerId="ADAL" clId="{4BDA689A-CD1E-430C-A256-44133E7D9870}" dt="2019-08-28T16:54:00.385" v="2"/>
        <pc:sldMkLst>
          <pc:docMk/>
          <pc:sldMk cId="20380027" sldId="300"/>
        </pc:sldMkLst>
      </pc:sldChg>
      <pc:sldChg chg="modTransition">
        <pc:chgData name="Alexandre Petterson" userId="004ee5b6-14d6-4eb6-a378-37df0cb13986" providerId="ADAL" clId="{4BDA689A-CD1E-430C-A256-44133E7D9870}" dt="2019-08-28T16:54:00.385" v="2"/>
        <pc:sldMkLst>
          <pc:docMk/>
          <pc:sldMk cId="1447142002" sldId="301"/>
        </pc:sldMkLst>
      </pc:sldChg>
      <pc:sldChg chg="modTransition">
        <pc:chgData name="Alexandre Petterson" userId="004ee5b6-14d6-4eb6-a378-37df0cb13986" providerId="ADAL" clId="{4BDA689A-CD1E-430C-A256-44133E7D9870}" dt="2019-08-28T16:54:00.385" v="2"/>
        <pc:sldMkLst>
          <pc:docMk/>
          <pc:sldMk cId="154948372" sldId="302"/>
        </pc:sldMkLst>
      </pc:sldChg>
      <pc:sldChg chg="modTransition">
        <pc:chgData name="Alexandre Petterson" userId="004ee5b6-14d6-4eb6-a378-37df0cb13986" providerId="ADAL" clId="{4BDA689A-CD1E-430C-A256-44133E7D9870}" dt="2019-08-28T16:54:00.385" v="2"/>
        <pc:sldMkLst>
          <pc:docMk/>
          <pc:sldMk cId="277593426" sldId="303"/>
        </pc:sldMkLst>
      </pc:sldChg>
      <pc:sldChg chg="modTransition">
        <pc:chgData name="Alexandre Petterson" userId="004ee5b6-14d6-4eb6-a378-37df0cb13986" providerId="ADAL" clId="{4BDA689A-CD1E-430C-A256-44133E7D9870}" dt="2019-08-28T16:54:00.385" v="2"/>
        <pc:sldMkLst>
          <pc:docMk/>
          <pc:sldMk cId="556463899" sldId="304"/>
        </pc:sldMkLst>
      </pc:sldChg>
      <pc:sldChg chg="modTransition">
        <pc:chgData name="Alexandre Petterson" userId="004ee5b6-14d6-4eb6-a378-37df0cb13986" providerId="ADAL" clId="{4BDA689A-CD1E-430C-A256-44133E7D9870}" dt="2019-08-28T16:54:00.385" v="2"/>
        <pc:sldMkLst>
          <pc:docMk/>
          <pc:sldMk cId="979214441" sldId="305"/>
        </pc:sldMkLst>
      </pc:sldChg>
      <pc:sldChg chg="modTransition">
        <pc:chgData name="Alexandre Petterson" userId="004ee5b6-14d6-4eb6-a378-37df0cb13986" providerId="ADAL" clId="{4BDA689A-CD1E-430C-A256-44133E7D9870}" dt="2019-08-28T16:54:00.385" v="2"/>
        <pc:sldMkLst>
          <pc:docMk/>
          <pc:sldMk cId="1515555406" sldId="306"/>
        </pc:sldMkLst>
      </pc:sldChg>
      <pc:sldChg chg="modTransition">
        <pc:chgData name="Alexandre Petterson" userId="004ee5b6-14d6-4eb6-a378-37df0cb13986" providerId="ADAL" clId="{4BDA689A-CD1E-430C-A256-44133E7D9870}" dt="2019-08-28T16:54:00.385" v="2"/>
        <pc:sldMkLst>
          <pc:docMk/>
          <pc:sldMk cId="208833550" sldId="307"/>
        </pc:sldMkLst>
      </pc:sldChg>
      <pc:sldChg chg="modTransition">
        <pc:chgData name="Alexandre Petterson" userId="004ee5b6-14d6-4eb6-a378-37df0cb13986" providerId="ADAL" clId="{4BDA689A-CD1E-430C-A256-44133E7D9870}" dt="2019-08-28T16:54:00.385" v="2"/>
        <pc:sldMkLst>
          <pc:docMk/>
          <pc:sldMk cId="1168260597" sldId="308"/>
        </pc:sldMkLst>
      </pc:sldChg>
      <pc:sldChg chg="modTransition">
        <pc:chgData name="Alexandre Petterson" userId="004ee5b6-14d6-4eb6-a378-37df0cb13986" providerId="ADAL" clId="{4BDA689A-CD1E-430C-A256-44133E7D9870}" dt="2019-08-28T16:54:00.385" v="2"/>
        <pc:sldMkLst>
          <pc:docMk/>
          <pc:sldMk cId="111925091" sldId="309"/>
        </pc:sldMkLst>
      </pc:sldChg>
      <pc:sldChg chg="modTransition">
        <pc:chgData name="Alexandre Petterson" userId="004ee5b6-14d6-4eb6-a378-37df0cb13986" providerId="ADAL" clId="{4BDA689A-CD1E-430C-A256-44133E7D9870}" dt="2019-08-28T16:54:00.385" v="2"/>
        <pc:sldMkLst>
          <pc:docMk/>
          <pc:sldMk cId="1794339749" sldId="310"/>
        </pc:sldMkLst>
      </pc:sldChg>
      <pc:sldChg chg="modTransition">
        <pc:chgData name="Alexandre Petterson" userId="004ee5b6-14d6-4eb6-a378-37df0cb13986" providerId="ADAL" clId="{4BDA689A-CD1E-430C-A256-44133E7D9870}" dt="2019-08-28T16:54:00.385" v="2"/>
        <pc:sldMkLst>
          <pc:docMk/>
          <pc:sldMk cId="4001915297" sldId="311"/>
        </pc:sldMkLst>
      </pc:sldChg>
      <pc:sldChg chg="modTransition">
        <pc:chgData name="Alexandre Petterson" userId="004ee5b6-14d6-4eb6-a378-37df0cb13986" providerId="ADAL" clId="{4BDA689A-CD1E-430C-A256-44133E7D9870}" dt="2019-08-28T16:54:00.385" v="2"/>
        <pc:sldMkLst>
          <pc:docMk/>
          <pc:sldMk cId="4059173199" sldId="312"/>
        </pc:sldMkLst>
      </pc:sldChg>
    </pc:docChg>
  </pc:docChgLst>
  <pc:docChgLst>
    <pc:chgData name="Mamiratra Hantelys" userId="e3d1fa9d-abb0-428b-af8f-1557ba54124e" providerId="ADAL" clId="{10DC159B-4FAB-4648-8F39-3C12B3D019E7}"/>
    <pc:docChg chg="undo redo custSel mod addSld delSld modSld sldOrd modMainMaster">
      <pc:chgData name="Mamiratra Hantelys" userId="e3d1fa9d-abb0-428b-af8f-1557ba54124e" providerId="ADAL" clId="{10DC159B-4FAB-4648-8F39-3C12B3D019E7}" dt="2019-09-04T18:08:46.330" v="531" actId="14100"/>
      <pc:docMkLst>
        <pc:docMk/>
      </pc:docMkLst>
      <pc:sldChg chg="addSp delSp modSp mod setBg setClrOvrMap">
        <pc:chgData name="Mamiratra Hantelys" userId="e3d1fa9d-abb0-428b-af8f-1557ba54124e" providerId="ADAL" clId="{10DC159B-4FAB-4648-8F39-3C12B3D019E7}" dt="2019-09-04T18:04:49.416" v="474" actId="207"/>
        <pc:sldMkLst>
          <pc:docMk/>
          <pc:sldMk cId="1192168953" sldId="257"/>
        </pc:sldMkLst>
        <pc:spChg chg="mod">
          <ac:chgData name="Mamiratra Hantelys" userId="e3d1fa9d-abb0-428b-af8f-1557ba54124e" providerId="ADAL" clId="{10DC159B-4FAB-4648-8F39-3C12B3D019E7}" dt="2019-09-04T18:04:49.416" v="474" actId="207"/>
          <ac:spMkLst>
            <pc:docMk/>
            <pc:sldMk cId="1192168953" sldId="257"/>
            <ac:spMk id="2" creationId="{9BC95915-EE68-42AA-BB97-7FE7CF26DB94}"/>
          </ac:spMkLst>
        </pc:spChg>
        <pc:spChg chg="add del">
          <ac:chgData name="Mamiratra Hantelys" userId="e3d1fa9d-abb0-428b-af8f-1557ba54124e" providerId="ADAL" clId="{10DC159B-4FAB-4648-8F39-3C12B3D019E7}" dt="2019-09-04T18:01:32.602" v="460" actId="26606"/>
          <ac:spMkLst>
            <pc:docMk/>
            <pc:sldMk cId="1192168953" sldId="257"/>
            <ac:spMk id="3" creationId="{C46DFE44-10C2-46D0-B026-C4C2BDE24877}"/>
          </ac:spMkLst>
        </pc:spChg>
        <pc:spChg chg="add del">
          <ac:chgData name="Mamiratra Hantelys" userId="e3d1fa9d-abb0-428b-af8f-1557ba54124e" providerId="ADAL" clId="{10DC159B-4FAB-4648-8F39-3C12B3D019E7}" dt="2019-09-04T17:12:42.224" v="38" actId="26606"/>
          <ac:spMkLst>
            <pc:docMk/>
            <pc:sldMk cId="1192168953" sldId="257"/>
            <ac:spMk id="8" creationId="{0A46F010-D160-4609-8979-FFD8C1EA6C43}"/>
          </ac:spMkLst>
        </pc:spChg>
        <pc:spChg chg="add del">
          <ac:chgData name="Mamiratra Hantelys" userId="e3d1fa9d-abb0-428b-af8f-1557ba54124e" providerId="ADAL" clId="{10DC159B-4FAB-4648-8F39-3C12B3D019E7}" dt="2019-09-04T17:56:21.823" v="416" actId="26606"/>
          <ac:spMkLst>
            <pc:docMk/>
            <pc:sldMk cId="1192168953" sldId="257"/>
            <ac:spMk id="9" creationId="{F9ED434F-8767-46CC-B26B-5AF62FF01E66}"/>
          </ac:spMkLst>
        </pc:spChg>
        <pc:spChg chg="add del">
          <ac:chgData name="Mamiratra Hantelys" userId="e3d1fa9d-abb0-428b-af8f-1557ba54124e" providerId="ADAL" clId="{10DC159B-4FAB-4648-8F39-3C12B3D019E7}" dt="2019-09-04T17:12:36.629" v="34" actId="26606"/>
          <ac:spMkLst>
            <pc:docMk/>
            <pc:sldMk cId="1192168953" sldId="257"/>
            <ac:spMk id="10" creationId="{175CD74B-9CE8-4F20-A3E4-A22A7F036042}"/>
          </ac:spMkLst>
        </pc:spChg>
        <pc:spChg chg="add del">
          <ac:chgData name="Mamiratra Hantelys" userId="e3d1fa9d-abb0-428b-af8f-1557ba54124e" providerId="ADAL" clId="{10DC159B-4FAB-4648-8F39-3C12B3D019E7}" dt="2019-09-04T17:12:36.629" v="34" actId="26606"/>
          <ac:spMkLst>
            <pc:docMk/>
            <pc:sldMk cId="1192168953" sldId="257"/>
            <ac:spMk id="12" creationId="{99C44665-BECF-4482-A00C-E4BE2A87DC7B}"/>
          </ac:spMkLst>
        </pc:spChg>
        <pc:spChg chg="add del">
          <ac:chgData name="Mamiratra Hantelys" userId="e3d1fa9d-abb0-428b-af8f-1557ba54124e" providerId="ADAL" clId="{10DC159B-4FAB-4648-8F39-3C12B3D019E7}" dt="2019-09-04T17:12:36.629" v="34" actId="26606"/>
          <ac:spMkLst>
            <pc:docMk/>
            <pc:sldMk cId="1192168953" sldId="257"/>
            <ac:spMk id="14" creationId="{20398C1D-D011-4BA8-AC81-E829677B87FF}"/>
          </ac:spMkLst>
        </pc:spChg>
        <pc:spChg chg="add del">
          <ac:chgData name="Mamiratra Hantelys" userId="e3d1fa9d-abb0-428b-af8f-1557ba54124e" providerId="ADAL" clId="{10DC159B-4FAB-4648-8F39-3C12B3D019E7}" dt="2019-09-04T17:56:29.229" v="418" actId="26606"/>
          <ac:spMkLst>
            <pc:docMk/>
            <pc:sldMk cId="1192168953" sldId="257"/>
            <ac:spMk id="15" creationId="{324E43EB-867C-4B35-9A5C-E435157C7297}"/>
          </ac:spMkLst>
        </pc:spChg>
        <pc:spChg chg="add del">
          <ac:chgData name="Mamiratra Hantelys" userId="e3d1fa9d-abb0-428b-af8f-1557ba54124e" providerId="ADAL" clId="{10DC159B-4FAB-4648-8F39-3C12B3D019E7}" dt="2019-09-04T17:12:40.553" v="36" actId="26606"/>
          <ac:spMkLst>
            <pc:docMk/>
            <pc:sldMk cId="1192168953" sldId="257"/>
            <ac:spMk id="16" creationId="{A3D9AEEE-1CCD-43C0-BA3E-16D60A6E23C0}"/>
          </ac:spMkLst>
        </pc:spChg>
        <pc:spChg chg="add del">
          <ac:chgData name="Mamiratra Hantelys" userId="e3d1fa9d-abb0-428b-af8f-1557ba54124e" providerId="ADAL" clId="{10DC159B-4FAB-4648-8F39-3C12B3D019E7}" dt="2019-09-04T17:12:40.553" v="36" actId="26606"/>
          <ac:spMkLst>
            <pc:docMk/>
            <pc:sldMk cId="1192168953" sldId="257"/>
            <ac:spMk id="17" creationId="{60F880A6-33D3-4EEC-A780-B73559B9F24C}"/>
          </ac:spMkLst>
        </pc:spChg>
        <pc:spChg chg="add del">
          <ac:chgData name="Mamiratra Hantelys" userId="e3d1fa9d-abb0-428b-af8f-1557ba54124e" providerId="ADAL" clId="{10DC159B-4FAB-4648-8F39-3C12B3D019E7}" dt="2019-09-04T17:12:40.553" v="36" actId="26606"/>
          <ac:spMkLst>
            <pc:docMk/>
            <pc:sldMk cId="1192168953" sldId="257"/>
            <ac:spMk id="18" creationId="{2C6246ED-0535-4496-A8F6-1E80CC4EB853}"/>
          </ac:spMkLst>
        </pc:spChg>
        <pc:spChg chg="add del">
          <ac:chgData name="Mamiratra Hantelys" userId="e3d1fa9d-abb0-428b-af8f-1557ba54124e" providerId="ADAL" clId="{10DC159B-4FAB-4648-8F39-3C12B3D019E7}" dt="2019-09-04T17:56:29.229" v="418" actId="26606"/>
          <ac:spMkLst>
            <pc:docMk/>
            <pc:sldMk cId="1192168953" sldId="257"/>
            <ac:spMk id="20" creationId="{A7C0F5DA-B59F-4F13-8BB8-FFD8F2C572BC}"/>
          </ac:spMkLst>
        </pc:spChg>
        <pc:spChg chg="add del">
          <ac:chgData name="Mamiratra Hantelys" userId="e3d1fa9d-abb0-428b-af8f-1557ba54124e" providerId="ADAL" clId="{10DC159B-4FAB-4648-8F39-3C12B3D019E7}" dt="2019-09-04T17:56:29.229" v="418" actId="26606"/>
          <ac:spMkLst>
            <pc:docMk/>
            <pc:sldMk cId="1192168953" sldId="257"/>
            <ac:spMk id="21" creationId="{9CEA1DEC-CC9E-4776-9E08-048A15BFA6CA}"/>
          </ac:spMkLst>
        </pc:spChg>
        <pc:spChg chg="add del">
          <ac:chgData name="Mamiratra Hantelys" userId="e3d1fa9d-abb0-428b-af8f-1557ba54124e" providerId="ADAL" clId="{10DC159B-4FAB-4648-8F39-3C12B3D019E7}" dt="2019-09-04T17:56:29.229" v="418" actId="26606"/>
          <ac:spMkLst>
            <pc:docMk/>
            <pc:sldMk cId="1192168953" sldId="257"/>
            <ac:spMk id="22" creationId="{9CE399CF-F4B8-4832-A8CB-B93F6B1EF44B}"/>
          </ac:spMkLst>
        </pc:spChg>
        <pc:spChg chg="add del">
          <ac:chgData name="Mamiratra Hantelys" userId="e3d1fa9d-abb0-428b-af8f-1557ba54124e" providerId="ADAL" clId="{10DC159B-4FAB-4648-8F39-3C12B3D019E7}" dt="2019-09-04T17:56:29.229" v="418" actId="26606"/>
          <ac:spMkLst>
            <pc:docMk/>
            <pc:sldMk cId="1192168953" sldId="257"/>
            <ac:spMk id="23" creationId="{1F23E73A-FDC8-462C-83C1-3AA8961449CF}"/>
          </ac:spMkLst>
        </pc:spChg>
        <pc:spChg chg="add del">
          <ac:chgData name="Mamiratra Hantelys" userId="e3d1fa9d-abb0-428b-af8f-1557ba54124e" providerId="ADAL" clId="{10DC159B-4FAB-4648-8F39-3C12B3D019E7}" dt="2019-09-04T17:56:29.229" v="418" actId="26606"/>
          <ac:spMkLst>
            <pc:docMk/>
            <pc:sldMk cId="1192168953" sldId="257"/>
            <ac:spMk id="24" creationId="{C46DFE44-10C2-46D0-B026-C4C2BDE24877}"/>
          </ac:spMkLst>
        </pc:spChg>
        <pc:spChg chg="add del">
          <ac:chgData name="Mamiratra Hantelys" userId="e3d1fa9d-abb0-428b-af8f-1557ba54124e" providerId="ADAL" clId="{10DC159B-4FAB-4648-8F39-3C12B3D019E7}" dt="2019-09-04T17:12:42.224" v="38" actId="26606"/>
          <ac:spMkLst>
            <pc:docMk/>
            <pc:sldMk cId="1192168953" sldId="257"/>
            <ac:spMk id="25" creationId="{81B8C4F6-C3AC-4C94-8EC7-E4F7B7E9CDB6}"/>
          </ac:spMkLst>
        </pc:spChg>
        <pc:spChg chg="add del">
          <ac:chgData name="Mamiratra Hantelys" userId="e3d1fa9d-abb0-428b-af8f-1557ba54124e" providerId="ADAL" clId="{10DC159B-4FAB-4648-8F39-3C12B3D019E7}" dt="2019-09-04T17:56:43.230" v="422" actId="26606"/>
          <ac:spMkLst>
            <pc:docMk/>
            <pc:sldMk cId="1192168953" sldId="257"/>
            <ac:spMk id="31" creationId="{F9ED434F-8767-46CC-B26B-5AF62FF01E66}"/>
          </ac:spMkLst>
        </pc:spChg>
        <pc:spChg chg="add del">
          <ac:chgData name="Mamiratra Hantelys" userId="e3d1fa9d-abb0-428b-af8f-1557ba54124e" providerId="ADAL" clId="{10DC159B-4FAB-4648-8F39-3C12B3D019E7}" dt="2019-09-04T18:00:12.236" v="444" actId="26606"/>
          <ac:spMkLst>
            <pc:docMk/>
            <pc:sldMk cId="1192168953" sldId="257"/>
            <ac:spMk id="38" creationId="{CC28BCC9-4093-4FD5-83EB-7EC297F51396}"/>
          </ac:spMkLst>
        </pc:spChg>
        <pc:spChg chg="add del">
          <ac:chgData name="Mamiratra Hantelys" userId="e3d1fa9d-abb0-428b-af8f-1557ba54124e" providerId="ADAL" clId="{10DC159B-4FAB-4648-8F39-3C12B3D019E7}" dt="2019-09-04T17:12:42.224" v="38" actId="26606"/>
          <ac:spMkLst>
            <pc:docMk/>
            <pc:sldMk cId="1192168953" sldId="257"/>
            <ac:spMk id="40" creationId="{91328346-8BAD-4616-B50B-5CFDA5648D6A}"/>
          </ac:spMkLst>
        </pc:spChg>
        <pc:spChg chg="add del">
          <ac:chgData name="Mamiratra Hantelys" userId="e3d1fa9d-abb0-428b-af8f-1557ba54124e" providerId="ADAL" clId="{10DC159B-4FAB-4648-8F39-3C12B3D019E7}" dt="2019-09-04T17:56:54.838" v="424" actId="26606"/>
          <ac:spMkLst>
            <pc:docMk/>
            <pc:sldMk cId="1192168953" sldId="257"/>
            <ac:spMk id="43" creationId="{CC28BCC9-4093-4FD5-83EB-7EC297F51396}"/>
          </ac:spMkLst>
        </pc:spChg>
        <pc:spChg chg="add del">
          <ac:chgData name="Mamiratra Hantelys" userId="e3d1fa9d-abb0-428b-af8f-1557ba54124e" providerId="ADAL" clId="{10DC159B-4FAB-4648-8F39-3C12B3D019E7}" dt="2019-09-04T17:12:42.224" v="38" actId="26606"/>
          <ac:spMkLst>
            <pc:docMk/>
            <pc:sldMk cId="1192168953" sldId="257"/>
            <ac:spMk id="46" creationId="{C46DFE44-10C2-46D0-B026-C4C2BDE24877}"/>
          </ac:spMkLst>
        </pc:spChg>
        <pc:spChg chg="add del">
          <ac:chgData name="Mamiratra Hantelys" userId="e3d1fa9d-abb0-428b-af8f-1557ba54124e" providerId="ADAL" clId="{10DC159B-4FAB-4648-8F39-3C12B3D019E7}" dt="2019-09-04T18:01:32.602" v="460" actId="26606"/>
          <ac:spMkLst>
            <pc:docMk/>
            <pc:sldMk cId="1192168953" sldId="257"/>
            <ac:spMk id="47" creationId="{CC28BCC9-4093-4FD5-83EB-7EC297F51396}"/>
          </ac:spMkLst>
        </pc:spChg>
        <pc:spChg chg="add del">
          <ac:chgData name="Mamiratra Hantelys" userId="e3d1fa9d-abb0-428b-af8f-1557ba54124e" providerId="ADAL" clId="{10DC159B-4FAB-4648-8F39-3C12B3D019E7}" dt="2019-09-04T17:13:16.481" v="52" actId="26606"/>
          <ac:spMkLst>
            <pc:docMk/>
            <pc:sldMk cId="1192168953" sldId="257"/>
            <ac:spMk id="48" creationId="{175CD74B-9CE8-4F20-A3E4-A22A7F036042}"/>
          </ac:spMkLst>
        </pc:spChg>
        <pc:spChg chg="add del">
          <ac:chgData name="Mamiratra Hantelys" userId="e3d1fa9d-abb0-428b-af8f-1557ba54124e" providerId="ADAL" clId="{10DC159B-4FAB-4648-8F39-3C12B3D019E7}" dt="2019-09-04T17:13:16.481" v="52" actId="26606"/>
          <ac:spMkLst>
            <pc:docMk/>
            <pc:sldMk cId="1192168953" sldId="257"/>
            <ac:spMk id="49" creationId="{99C44665-BECF-4482-A00C-E4BE2A87DC7B}"/>
          </ac:spMkLst>
        </pc:spChg>
        <pc:spChg chg="add del">
          <ac:chgData name="Mamiratra Hantelys" userId="e3d1fa9d-abb0-428b-af8f-1557ba54124e" providerId="ADAL" clId="{10DC159B-4FAB-4648-8F39-3C12B3D019E7}" dt="2019-09-04T17:13:16.481" v="52" actId="26606"/>
          <ac:spMkLst>
            <pc:docMk/>
            <pc:sldMk cId="1192168953" sldId="257"/>
            <ac:spMk id="50" creationId="{20398C1D-D011-4BA8-AC81-E829677B87FF}"/>
          </ac:spMkLst>
        </pc:spChg>
        <pc:spChg chg="add del">
          <ac:chgData name="Mamiratra Hantelys" userId="e3d1fa9d-abb0-428b-af8f-1557ba54124e" providerId="ADAL" clId="{10DC159B-4FAB-4648-8F39-3C12B3D019E7}" dt="2019-09-04T17:59:55.832" v="437" actId="26606"/>
          <ac:spMkLst>
            <pc:docMk/>
            <pc:sldMk cId="1192168953" sldId="257"/>
            <ac:spMk id="55" creationId="{CC28BCC9-4093-4FD5-83EB-7EC297F51396}"/>
          </ac:spMkLst>
        </pc:spChg>
        <pc:spChg chg="add del">
          <ac:chgData name="Mamiratra Hantelys" userId="e3d1fa9d-abb0-428b-af8f-1557ba54124e" providerId="ADAL" clId="{10DC159B-4FAB-4648-8F39-3C12B3D019E7}" dt="2019-09-04T18:00:04.468" v="441" actId="26606"/>
          <ac:spMkLst>
            <pc:docMk/>
            <pc:sldMk cId="1192168953" sldId="257"/>
            <ac:spMk id="60" creationId="{CC28BCC9-4093-4FD5-83EB-7EC297F51396}"/>
          </ac:spMkLst>
        </pc:spChg>
        <pc:spChg chg="add del">
          <ac:chgData name="Mamiratra Hantelys" userId="e3d1fa9d-abb0-428b-af8f-1557ba54124e" providerId="ADAL" clId="{10DC159B-4FAB-4648-8F39-3C12B3D019E7}" dt="2019-09-04T18:00:11.595" v="443" actId="26606"/>
          <ac:spMkLst>
            <pc:docMk/>
            <pc:sldMk cId="1192168953" sldId="257"/>
            <ac:spMk id="67" creationId="{CC28BCC9-4093-4FD5-83EB-7EC297F51396}"/>
          </ac:spMkLst>
        </pc:spChg>
        <pc:grpChg chg="add del">
          <ac:chgData name="Mamiratra Hantelys" userId="e3d1fa9d-abb0-428b-af8f-1557ba54124e" providerId="ADAL" clId="{10DC159B-4FAB-4648-8F39-3C12B3D019E7}" dt="2019-09-04T17:56:21.823" v="416" actId="26606"/>
          <ac:grpSpMkLst>
            <pc:docMk/>
            <pc:sldMk cId="1192168953" sldId="257"/>
            <ac:grpSpMk id="6" creationId="{2F448CB3-7B4F-45D7-B7C0-DF553DF61453}"/>
          </ac:grpSpMkLst>
        </pc:grpChg>
        <pc:grpChg chg="add del">
          <ac:chgData name="Mamiratra Hantelys" userId="e3d1fa9d-abb0-428b-af8f-1557ba54124e" providerId="ADAL" clId="{10DC159B-4FAB-4648-8F39-3C12B3D019E7}" dt="2019-09-04T18:00:12.236" v="444" actId="26606"/>
          <ac:grpSpMkLst>
            <pc:docMk/>
            <pc:sldMk cId="1192168953" sldId="257"/>
            <ac:grpSpMk id="7" creationId="{08BCF048-8940-4354-B9EC-5AD74E283CE3}"/>
          </ac:grpSpMkLst>
        </pc:grpChg>
        <pc:grpChg chg="add del">
          <ac:chgData name="Mamiratra Hantelys" userId="e3d1fa9d-abb0-428b-af8f-1557ba54124e" providerId="ADAL" clId="{10DC159B-4FAB-4648-8F39-3C12B3D019E7}" dt="2019-09-04T17:12:42.224" v="38" actId="26606"/>
          <ac:grpSpMkLst>
            <pc:docMk/>
            <pc:sldMk cId="1192168953" sldId="257"/>
            <ac:grpSpMk id="26" creationId="{6F1CEC7A-E419-4950-AA57-B00546C29CAF}"/>
          </ac:grpSpMkLst>
        </pc:grpChg>
        <pc:grpChg chg="add del">
          <ac:chgData name="Mamiratra Hantelys" userId="e3d1fa9d-abb0-428b-af8f-1557ba54124e" providerId="ADAL" clId="{10DC159B-4FAB-4648-8F39-3C12B3D019E7}" dt="2019-09-04T18:01:32.602" v="460" actId="26606"/>
          <ac:grpSpMkLst>
            <pc:docMk/>
            <pc:sldMk cId="1192168953" sldId="257"/>
            <ac:grpSpMk id="28" creationId="{08BCF048-8940-4354-B9EC-5AD74E283CE3}"/>
          </ac:grpSpMkLst>
        </pc:grpChg>
        <pc:grpChg chg="add del">
          <ac:chgData name="Mamiratra Hantelys" userId="e3d1fa9d-abb0-428b-af8f-1557ba54124e" providerId="ADAL" clId="{10DC159B-4FAB-4648-8F39-3C12B3D019E7}" dt="2019-09-04T17:56:43.230" v="422" actId="26606"/>
          <ac:grpSpMkLst>
            <pc:docMk/>
            <pc:sldMk cId="1192168953" sldId="257"/>
            <ac:grpSpMk id="29" creationId="{2F448CB3-7B4F-45D7-B7C0-DF553DF61453}"/>
          </ac:grpSpMkLst>
        </pc:grpChg>
        <pc:grpChg chg="add del">
          <ac:chgData name="Mamiratra Hantelys" userId="e3d1fa9d-abb0-428b-af8f-1557ba54124e" providerId="ADAL" clId="{10DC159B-4FAB-4648-8F39-3C12B3D019E7}" dt="2019-09-04T17:56:54.838" v="424" actId="26606"/>
          <ac:grpSpMkLst>
            <pc:docMk/>
            <pc:sldMk cId="1192168953" sldId="257"/>
            <ac:grpSpMk id="34" creationId="{08BCF048-8940-4354-B9EC-5AD74E283CE3}"/>
          </ac:grpSpMkLst>
        </pc:grpChg>
        <pc:grpChg chg="add del">
          <ac:chgData name="Mamiratra Hantelys" userId="e3d1fa9d-abb0-428b-af8f-1557ba54124e" providerId="ADAL" clId="{10DC159B-4FAB-4648-8F39-3C12B3D019E7}" dt="2019-09-04T17:12:42.224" v="38" actId="26606"/>
          <ac:grpSpMkLst>
            <pc:docMk/>
            <pc:sldMk cId="1192168953" sldId="257"/>
            <ac:grpSpMk id="39" creationId="{0B789310-9859-4942-98C8-3D2F12AAAE73}"/>
          </ac:grpSpMkLst>
        </pc:grpChg>
        <pc:grpChg chg="add del">
          <ac:chgData name="Mamiratra Hantelys" userId="e3d1fa9d-abb0-428b-af8f-1557ba54124e" providerId="ADAL" clId="{10DC159B-4FAB-4648-8F39-3C12B3D019E7}" dt="2019-09-04T17:59:55.832" v="437" actId="26606"/>
          <ac:grpSpMkLst>
            <pc:docMk/>
            <pc:sldMk cId="1192168953" sldId="257"/>
            <ac:grpSpMk id="45" creationId="{08BCF048-8940-4354-B9EC-5AD74E283CE3}"/>
          </ac:grpSpMkLst>
        </pc:grpChg>
        <pc:grpChg chg="add del">
          <ac:chgData name="Mamiratra Hantelys" userId="e3d1fa9d-abb0-428b-af8f-1557ba54124e" providerId="ADAL" clId="{10DC159B-4FAB-4648-8F39-3C12B3D019E7}" dt="2019-09-04T18:00:04.468" v="441" actId="26606"/>
          <ac:grpSpMkLst>
            <pc:docMk/>
            <pc:sldMk cId="1192168953" sldId="257"/>
            <ac:grpSpMk id="54" creationId="{08BCF048-8940-4354-B9EC-5AD74E283CE3}"/>
          </ac:grpSpMkLst>
        </pc:grpChg>
        <pc:grpChg chg="add del">
          <ac:chgData name="Mamiratra Hantelys" userId="e3d1fa9d-abb0-428b-af8f-1557ba54124e" providerId="ADAL" clId="{10DC159B-4FAB-4648-8F39-3C12B3D019E7}" dt="2019-09-04T18:00:11.595" v="443" actId="26606"/>
          <ac:grpSpMkLst>
            <pc:docMk/>
            <pc:sldMk cId="1192168953" sldId="257"/>
            <ac:grpSpMk id="62" creationId="{08BCF048-8940-4354-B9EC-5AD74E283CE3}"/>
          </ac:grpSpMkLst>
        </pc:grpChg>
        <pc:graphicFrameChg chg="add del">
          <ac:chgData name="Mamiratra Hantelys" userId="e3d1fa9d-abb0-428b-af8f-1557ba54124e" providerId="ADAL" clId="{10DC159B-4FAB-4648-8F39-3C12B3D019E7}" dt="2019-09-04T17:12:36.629" v="34" actId="26606"/>
          <ac:graphicFrameMkLst>
            <pc:docMk/>
            <pc:sldMk cId="1192168953" sldId="257"/>
            <ac:graphicFrameMk id="5" creationId="{C992ED1B-5308-4E28-8EA9-AAC93D313C1E}"/>
          </ac:graphicFrameMkLst>
        </pc:graphicFrameChg>
        <pc:graphicFrameChg chg="add del">
          <ac:chgData name="Mamiratra Hantelys" userId="e3d1fa9d-abb0-428b-af8f-1557ba54124e" providerId="ADAL" clId="{10DC159B-4FAB-4648-8F39-3C12B3D019E7}" dt="2019-09-04T17:56:21.823" v="416" actId="26606"/>
          <ac:graphicFrameMkLst>
            <pc:docMk/>
            <pc:sldMk cId="1192168953" sldId="257"/>
            <ac:graphicFrameMk id="13" creationId="{B2533604-7A72-431A-B482-620FA9FE2FA7}"/>
          </ac:graphicFrameMkLst>
        </pc:graphicFrameChg>
        <pc:graphicFrameChg chg="add del">
          <ac:chgData name="Mamiratra Hantelys" userId="e3d1fa9d-abb0-428b-af8f-1557ba54124e" providerId="ADAL" clId="{10DC159B-4FAB-4648-8F39-3C12B3D019E7}" dt="2019-09-04T17:12:40.553" v="36" actId="26606"/>
          <ac:graphicFrameMkLst>
            <pc:docMk/>
            <pc:sldMk cId="1192168953" sldId="257"/>
            <ac:graphicFrameMk id="19" creationId="{34EAE6C0-A9A1-43FC-B9FC-02558043A116}"/>
          </ac:graphicFrameMkLst>
        </pc:graphicFrameChg>
        <pc:graphicFrameChg chg="add del">
          <ac:chgData name="Mamiratra Hantelys" userId="e3d1fa9d-abb0-428b-af8f-1557ba54124e" providerId="ADAL" clId="{10DC159B-4FAB-4648-8F39-3C12B3D019E7}" dt="2019-09-04T17:56:33.776" v="420" actId="26606"/>
          <ac:graphicFrameMkLst>
            <pc:docMk/>
            <pc:sldMk cId="1192168953" sldId="257"/>
            <ac:graphicFrameMk id="27" creationId="{5428AB0D-6388-4539-BDCA-B1CB693020BF}"/>
          </ac:graphicFrameMkLst>
        </pc:graphicFrameChg>
        <pc:graphicFrameChg chg="add del">
          <ac:chgData name="Mamiratra Hantelys" userId="e3d1fa9d-abb0-428b-af8f-1557ba54124e" providerId="ADAL" clId="{10DC159B-4FAB-4648-8F39-3C12B3D019E7}" dt="2019-09-04T17:56:43.230" v="422" actId="26606"/>
          <ac:graphicFrameMkLst>
            <pc:docMk/>
            <pc:sldMk cId="1192168953" sldId="257"/>
            <ac:graphicFrameMk id="32" creationId="{B2533604-7A72-431A-B482-620FA9FE2FA7}"/>
          </ac:graphicFrameMkLst>
        </pc:graphicFrameChg>
        <pc:graphicFrameChg chg="add del mod modGraphic">
          <ac:chgData name="Mamiratra Hantelys" userId="e3d1fa9d-abb0-428b-af8f-1557ba54124e" providerId="ADAL" clId="{10DC159B-4FAB-4648-8F39-3C12B3D019E7}" dt="2019-09-04T18:00:12.236" v="444" actId="26606"/>
          <ac:graphicFrameMkLst>
            <pc:docMk/>
            <pc:sldMk cId="1192168953" sldId="257"/>
            <ac:graphicFrameMk id="41" creationId="{D2243F83-2207-41F0-B2BD-55C691B29B24}"/>
          </ac:graphicFrameMkLst>
        </pc:graphicFrameChg>
        <pc:graphicFrameChg chg="add del">
          <ac:chgData name="Mamiratra Hantelys" userId="e3d1fa9d-abb0-428b-af8f-1557ba54124e" providerId="ADAL" clId="{10DC159B-4FAB-4648-8F39-3C12B3D019E7}" dt="2019-09-04T17:56:54.838" v="424" actId="26606"/>
          <ac:graphicFrameMkLst>
            <pc:docMk/>
            <pc:sldMk cId="1192168953" sldId="257"/>
            <ac:graphicFrameMk id="44" creationId="{72FD40B5-2350-4E94-B480-1AA86047F380}"/>
          </ac:graphicFrameMkLst>
        </pc:graphicFrameChg>
        <pc:graphicFrameChg chg="add del">
          <ac:chgData name="Mamiratra Hantelys" userId="e3d1fa9d-abb0-428b-af8f-1557ba54124e" providerId="ADAL" clId="{10DC159B-4FAB-4648-8F39-3C12B3D019E7}" dt="2019-09-04T17:13:16.481" v="52" actId="26606"/>
          <ac:graphicFrameMkLst>
            <pc:docMk/>
            <pc:sldMk cId="1192168953" sldId="257"/>
            <ac:graphicFrameMk id="51" creationId="{C992ED1B-5308-4E28-8EA9-AAC93D313C1E}"/>
          </ac:graphicFrameMkLst>
        </pc:graphicFrameChg>
        <pc:graphicFrameChg chg="add del">
          <ac:chgData name="Mamiratra Hantelys" userId="e3d1fa9d-abb0-428b-af8f-1557ba54124e" providerId="ADAL" clId="{10DC159B-4FAB-4648-8F39-3C12B3D019E7}" dt="2019-09-04T18:01:32.602" v="460" actId="26606"/>
          <ac:graphicFrameMkLst>
            <pc:docMk/>
            <pc:sldMk cId="1192168953" sldId="257"/>
            <ac:graphicFrameMk id="52" creationId="{6797218B-A6ED-4592-9362-59C79605D7B7}"/>
          </ac:graphicFrameMkLst>
        </pc:graphicFrameChg>
      </pc:sldChg>
      <pc:sldChg chg="modSp">
        <pc:chgData name="Mamiratra Hantelys" userId="e3d1fa9d-abb0-428b-af8f-1557ba54124e" providerId="ADAL" clId="{10DC159B-4FAB-4648-8F39-3C12B3D019E7}" dt="2019-09-04T18:05:32.849" v="484" actId="14100"/>
        <pc:sldMkLst>
          <pc:docMk/>
          <pc:sldMk cId="703425540" sldId="259"/>
        </pc:sldMkLst>
        <pc:spChg chg="mod">
          <ac:chgData name="Mamiratra Hantelys" userId="e3d1fa9d-abb0-428b-af8f-1557ba54124e" providerId="ADAL" clId="{10DC159B-4FAB-4648-8F39-3C12B3D019E7}" dt="2019-09-04T18:05:32.849" v="484" actId="14100"/>
          <ac:spMkLst>
            <pc:docMk/>
            <pc:sldMk cId="703425540" sldId="259"/>
            <ac:spMk id="2" creationId="{24D8E861-2BD4-4025-9556-F53F81B9C0D0}"/>
          </ac:spMkLst>
        </pc:spChg>
      </pc:sldChg>
      <pc:sldChg chg="modSp">
        <pc:chgData name="Mamiratra Hantelys" userId="e3d1fa9d-abb0-428b-af8f-1557ba54124e" providerId="ADAL" clId="{10DC159B-4FAB-4648-8F39-3C12B3D019E7}" dt="2019-09-04T18:05:44.477" v="486" actId="207"/>
        <pc:sldMkLst>
          <pc:docMk/>
          <pc:sldMk cId="1307846379" sldId="260"/>
        </pc:sldMkLst>
        <pc:spChg chg="mod">
          <ac:chgData name="Mamiratra Hantelys" userId="e3d1fa9d-abb0-428b-af8f-1557ba54124e" providerId="ADAL" clId="{10DC159B-4FAB-4648-8F39-3C12B3D019E7}" dt="2019-09-04T18:05:44.477" v="486" actId="207"/>
          <ac:spMkLst>
            <pc:docMk/>
            <pc:sldMk cId="1307846379" sldId="260"/>
            <ac:spMk id="5" creationId="{6C7FAEDA-0524-468B-908C-219784FD7BE2}"/>
          </ac:spMkLst>
        </pc:spChg>
      </pc:sldChg>
      <pc:sldChg chg="modSp">
        <pc:chgData name="Mamiratra Hantelys" userId="e3d1fa9d-abb0-428b-af8f-1557ba54124e" providerId="ADAL" clId="{10DC159B-4FAB-4648-8F39-3C12B3D019E7}" dt="2019-09-04T18:05:53.147" v="488" actId="207"/>
        <pc:sldMkLst>
          <pc:docMk/>
          <pc:sldMk cId="3839871812" sldId="261"/>
        </pc:sldMkLst>
        <pc:spChg chg="mod">
          <ac:chgData name="Mamiratra Hantelys" userId="e3d1fa9d-abb0-428b-af8f-1557ba54124e" providerId="ADAL" clId="{10DC159B-4FAB-4648-8F39-3C12B3D019E7}" dt="2019-09-04T18:05:53.147" v="488" actId="207"/>
          <ac:spMkLst>
            <pc:docMk/>
            <pc:sldMk cId="3839871812" sldId="261"/>
            <ac:spMk id="2" creationId="{37CD77DE-CABF-421D-8633-71839482AD71}"/>
          </ac:spMkLst>
        </pc:spChg>
      </pc:sldChg>
      <pc:sldChg chg="modSp">
        <pc:chgData name="Mamiratra Hantelys" userId="e3d1fa9d-abb0-428b-af8f-1557ba54124e" providerId="ADAL" clId="{10DC159B-4FAB-4648-8F39-3C12B3D019E7}" dt="2019-09-04T18:05:59.315" v="489" actId="207"/>
        <pc:sldMkLst>
          <pc:docMk/>
          <pc:sldMk cId="1125480304" sldId="262"/>
        </pc:sldMkLst>
        <pc:spChg chg="mod">
          <ac:chgData name="Mamiratra Hantelys" userId="e3d1fa9d-abb0-428b-af8f-1557ba54124e" providerId="ADAL" clId="{10DC159B-4FAB-4648-8F39-3C12B3D019E7}" dt="2019-09-04T18:05:59.315" v="489" actId="207"/>
          <ac:spMkLst>
            <pc:docMk/>
            <pc:sldMk cId="1125480304" sldId="262"/>
            <ac:spMk id="2" creationId="{DA231030-2FA8-42C5-A9A3-4AD3AF0B1D8F}"/>
          </ac:spMkLst>
        </pc:spChg>
      </pc:sldChg>
      <pc:sldChg chg="modSp">
        <pc:chgData name="Mamiratra Hantelys" userId="e3d1fa9d-abb0-428b-af8f-1557ba54124e" providerId="ADAL" clId="{10DC159B-4FAB-4648-8F39-3C12B3D019E7}" dt="2019-09-04T18:06:31.682" v="494" actId="27636"/>
        <pc:sldMkLst>
          <pc:docMk/>
          <pc:sldMk cId="637056619" sldId="264"/>
        </pc:sldMkLst>
        <pc:spChg chg="mod">
          <ac:chgData name="Mamiratra Hantelys" userId="e3d1fa9d-abb0-428b-af8f-1557ba54124e" providerId="ADAL" clId="{10DC159B-4FAB-4648-8F39-3C12B3D019E7}" dt="2019-09-04T18:06:31.682" v="494" actId="27636"/>
          <ac:spMkLst>
            <pc:docMk/>
            <pc:sldMk cId="637056619" sldId="264"/>
            <ac:spMk id="2" creationId="{8AA8C6DA-A27F-40D2-99D6-BB28557955FF}"/>
          </ac:spMkLst>
        </pc:spChg>
        <pc:spChg chg="mod">
          <ac:chgData name="Mamiratra Hantelys" userId="e3d1fa9d-abb0-428b-af8f-1557ba54124e" providerId="ADAL" clId="{10DC159B-4FAB-4648-8F39-3C12B3D019E7}" dt="2019-09-04T18:01:34.195" v="462"/>
          <ac:spMkLst>
            <pc:docMk/>
            <pc:sldMk cId="637056619" sldId="264"/>
            <ac:spMk id="3" creationId="{335B591C-691D-4F80-A26C-AD303A19EABF}"/>
          </ac:spMkLst>
        </pc:spChg>
      </pc:sldChg>
      <pc:sldChg chg="modSp">
        <pc:chgData name="Mamiratra Hantelys" userId="e3d1fa9d-abb0-428b-af8f-1557ba54124e" providerId="ADAL" clId="{10DC159B-4FAB-4648-8F39-3C12B3D019E7}" dt="2019-09-04T18:06:41.864" v="496" actId="14100"/>
        <pc:sldMkLst>
          <pc:docMk/>
          <pc:sldMk cId="3907588051" sldId="266"/>
        </pc:sldMkLst>
        <pc:spChg chg="mod">
          <ac:chgData name="Mamiratra Hantelys" userId="e3d1fa9d-abb0-428b-af8f-1557ba54124e" providerId="ADAL" clId="{10DC159B-4FAB-4648-8F39-3C12B3D019E7}" dt="2019-09-04T18:06:41.864" v="496" actId="14100"/>
          <ac:spMkLst>
            <pc:docMk/>
            <pc:sldMk cId="3907588051" sldId="266"/>
            <ac:spMk id="2" creationId="{E42D27DD-D7D1-4866-A18F-BAF5757FE5FD}"/>
          </ac:spMkLst>
        </pc:spChg>
      </pc:sldChg>
      <pc:sldChg chg="modSp">
        <pc:chgData name="Mamiratra Hantelys" userId="e3d1fa9d-abb0-428b-af8f-1557ba54124e" providerId="ADAL" clId="{10DC159B-4FAB-4648-8F39-3C12B3D019E7}" dt="2019-09-04T18:06:51.973" v="498" actId="207"/>
        <pc:sldMkLst>
          <pc:docMk/>
          <pc:sldMk cId="1552043806" sldId="268"/>
        </pc:sldMkLst>
        <pc:spChg chg="mod">
          <ac:chgData name="Mamiratra Hantelys" userId="e3d1fa9d-abb0-428b-af8f-1557ba54124e" providerId="ADAL" clId="{10DC159B-4FAB-4648-8F39-3C12B3D019E7}" dt="2019-09-04T18:06:51.973" v="498" actId="207"/>
          <ac:spMkLst>
            <pc:docMk/>
            <pc:sldMk cId="1552043806" sldId="268"/>
            <ac:spMk id="2" creationId="{52237673-6BC3-4F54-9AED-189ECA375FC7}"/>
          </ac:spMkLst>
        </pc:spChg>
        <pc:spChg chg="mod">
          <ac:chgData name="Mamiratra Hantelys" userId="e3d1fa9d-abb0-428b-af8f-1557ba54124e" providerId="ADAL" clId="{10DC159B-4FAB-4648-8F39-3C12B3D019E7}" dt="2019-09-04T18:01:34.195" v="462"/>
          <ac:spMkLst>
            <pc:docMk/>
            <pc:sldMk cId="1552043806" sldId="268"/>
            <ac:spMk id="3" creationId="{4C813A09-B5A0-414C-A0C3-72627A20E361}"/>
          </ac:spMkLst>
        </pc:spChg>
      </pc:sldChg>
      <pc:sldChg chg="modSp">
        <pc:chgData name="Mamiratra Hantelys" userId="e3d1fa9d-abb0-428b-af8f-1557ba54124e" providerId="ADAL" clId="{10DC159B-4FAB-4648-8F39-3C12B3D019E7}" dt="2019-09-04T18:07:18.579" v="503" actId="122"/>
        <pc:sldMkLst>
          <pc:docMk/>
          <pc:sldMk cId="3495141233" sldId="269"/>
        </pc:sldMkLst>
        <pc:spChg chg="mod">
          <ac:chgData name="Mamiratra Hantelys" userId="e3d1fa9d-abb0-428b-af8f-1557ba54124e" providerId="ADAL" clId="{10DC159B-4FAB-4648-8F39-3C12B3D019E7}" dt="2019-09-04T18:07:18.579" v="503" actId="122"/>
          <ac:spMkLst>
            <pc:docMk/>
            <pc:sldMk cId="3495141233" sldId="269"/>
            <ac:spMk id="2" creationId="{9BBBA814-3D08-4CEC-9646-6ED818B40BE8}"/>
          </ac:spMkLst>
        </pc:spChg>
      </pc:sldChg>
      <pc:sldChg chg="modSp">
        <pc:chgData name="Mamiratra Hantelys" userId="e3d1fa9d-abb0-428b-af8f-1557ba54124e" providerId="ADAL" clId="{10DC159B-4FAB-4648-8F39-3C12B3D019E7}" dt="2019-09-04T18:07:33.405" v="508" actId="207"/>
        <pc:sldMkLst>
          <pc:docMk/>
          <pc:sldMk cId="4125937854" sldId="270"/>
        </pc:sldMkLst>
        <pc:spChg chg="mod">
          <ac:chgData name="Mamiratra Hantelys" userId="e3d1fa9d-abb0-428b-af8f-1557ba54124e" providerId="ADAL" clId="{10DC159B-4FAB-4648-8F39-3C12B3D019E7}" dt="2019-09-04T18:07:33.405" v="508" actId="207"/>
          <ac:spMkLst>
            <pc:docMk/>
            <pc:sldMk cId="4125937854" sldId="270"/>
            <ac:spMk id="2" creationId="{18A55D20-4987-4279-9E81-51B59B2E13A3}"/>
          </ac:spMkLst>
        </pc:spChg>
      </pc:sldChg>
      <pc:sldChg chg="modSp">
        <pc:chgData name="Mamiratra Hantelys" userId="e3d1fa9d-abb0-428b-af8f-1557ba54124e" providerId="ADAL" clId="{10DC159B-4FAB-4648-8F39-3C12B3D019E7}" dt="2019-09-04T18:07:39.733" v="511" actId="27636"/>
        <pc:sldMkLst>
          <pc:docMk/>
          <pc:sldMk cId="2151443010" sldId="271"/>
        </pc:sldMkLst>
        <pc:spChg chg="mod">
          <ac:chgData name="Mamiratra Hantelys" userId="e3d1fa9d-abb0-428b-af8f-1557ba54124e" providerId="ADAL" clId="{10DC159B-4FAB-4648-8F39-3C12B3D019E7}" dt="2019-09-04T18:07:39.733" v="511" actId="27636"/>
          <ac:spMkLst>
            <pc:docMk/>
            <pc:sldMk cId="2151443010" sldId="271"/>
            <ac:spMk id="2" creationId="{5A403205-2D2D-427E-BD9F-8E7076391D43}"/>
          </ac:spMkLst>
        </pc:spChg>
      </pc:sldChg>
      <pc:sldChg chg="modSp">
        <pc:chgData name="Mamiratra Hantelys" userId="e3d1fa9d-abb0-428b-af8f-1557ba54124e" providerId="ADAL" clId="{10DC159B-4FAB-4648-8F39-3C12B3D019E7}" dt="2019-09-04T18:01:34.195" v="462"/>
        <pc:sldMkLst>
          <pc:docMk/>
          <pc:sldMk cId="1733339117" sldId="272"/>
        </pc:sldMkLst>
        <pc:spChg chg="mod">
          <ac:chgData name="Mamiratra Hantelys" userId="e3d1fa9d-abb0-428b-af8f-1557ba54124e" providerId="ADAL" clId="{10DC159B-4FAB-4648-8F39-3C12B3D019E7}" dt="2019-09-04T18:01:34.195" v="462"/>
          <ac:spMkLst>
            <pc:docMk/>
            <pc:sldMk cId="1733339117" sldId="272"/>
            <ac:spMk id="3" creationId="{36CDBF50-5A26-4D05-801F-E02C4051A27A}"/>
          </ac:spMkLst>
        </pc:spChg>
      </pc:sldChg>
      <pc:sldChg chg="modSp">
        <pc:chgData name="Mamiratra Hantelys" userId="e3d1fa9d-abb0-428b-af8f-1557ba54124e" providerId="ADAL" clId="{10DC159B-4FAB-4648-8F39-3C12B3D019E7}" dt="2019-09-04T18:07:51.420" v="513" actId="207"/>
        <pc:sldMkLst>
          <pc:docMk/>
          <pc:sldMk cId="2039433766" sldId="273"/>
        </pc:sldMkLst>
        <pc:spChg chg="mod">
          <ac:chgData name="Mamiratra Hantelys" userId="e3d1fa9d-abb0-428b-af8f-1557ba54124e" providerId="ADAL" clId="{10DC159B-4FAB-4648-8F39-3C12B3D019E7}" dt="2019-09-04T18:07:51.420" v="513" actId="207"/>
          <ac:spMkLst>
            <pc:docMk/>
            <pc:sldMk cId="2039433766" sldId="273"/>
            <ac:spMk id="2" creationId="{1FFF8363-EE44-4881-821A-017C252839AD}"/>
          </ac:spMkLst>
        </pc:spChg>
        <pc:spChg chg="mod">
          <ac:chgData name="Mamiratra Hantelys" userId="e3d1fa9d-abb0-428b-af8f-1557ba54124e" providerId="ADAL" clId="{10DC159B-4FAB-4648-8F39-3C12B3D019E7}" dt="2019-09-04T17:21:07.082" v="157" actId="5793"/>
          <ac:spMkLst>
            <pc:docMk/>
            <pc:sldMk cId="2039433766" sldId="273"/>
            <ac:spMk id="3" creationId="{EABAD73B-BC18-43A9-AF72-F01DA6066EAA}"/>
          </ac:spMkLst>
        </pc:spChg>
      </pc:sldChg>
      <pc:sldChg chg="modSp">
        <pc:chgData name="Mamiratra Hantelys" userId="e3d1fa9d-abb0-428b-af8f-1557ba54124e" providerId="ADAL" clId="{10DC159B-4FAB-4648-8F39-3C12B3D019E7}" dt="2019-09-04T18:08:02.625" v="518" actId="207"/>
        <pc:sldMkLst>
          <pc:docMk/>
          <pc:sldMk cId="2944875595" sldId="274"/>
        </pc:sldMkLst>
        <pc:spChg chg="mod">
          <ac:chgData name="Mamiratra Hantelys" userId="e3d1fa9d-abb0-428b-af8f-1557ba54124e" providerId="ADAL" clId="{10DC159B-4FAB-4648-8F39-3C12B3D019E7}" dt="2019-09-04T18:08:02.625" v="518" actId="207"/>
          <ac:spMkLst>
            <pc:docMk/>
            <pc:sldMk cId="2944875595" sldId="274"/>
            <ac:spMk id="2" creationId="{8F60D0C4-D4A2-4A7D-BC5A-38E4BF0A3B35}"/>
          </ac:spMkLst>
        </pc:spChg>
      </pc:sldChg>
      <pc:sldChg chg="modSp">
        <pc:chgData name="Mamiratra Hantelys" userId="e3d1fa9d-abb0-428b-af8f-1557ba54124e" providerId="ADAL" clId="{10DC159B-4FAB-4648-8F39-3C12B3D019E7}" dt="2019-09-04T18:08:23.082" v="525" actId="27636"/>
        <pc:sldMkLst>
          <pc:docMk/>
          <pc:sldMk cId="572827510" sldId="275"/>
        </pc:sldMkLst>
        <pc:spChg chg="mod">
          <ac:chgData name="Mamiratra Hantelys" userId="e3d1fa9d-abb0-428b-af8f-1557ba54124e" providerId="ADAL" clId="{10DC159B-4FAB-4648-8F39-3C12B3D019E7}" dt="2019-09-04T18:08:15.803" v="523" actId="122"/>
          <ac:spMkLst>
            <pc:docMk/>
            <pc:sldMk cId="572827510" sldId="275"/>
            <ac:spMk id="2" creationId="{2120698D-91AD-40EF-A168-3F4FF73F765F}"/>
          </ac:spMkLst>
        </pc:spChg>
        <pc:spChg chg="mod">
          <ac:chgData name="Mamiratra Hantelys" userId="e3d1fa9d-abb0-428b-af8f-1557ba54124e" providerId="ADAL" clId="{10DC159B-4FAB-4648-8F39-3C12B3D019E7}" dt="2019-09-04T18:08:23.082" v="525" actId="27636"/>
          <ac:spMkLst>
            <pc:docMk/>
            <pc:sldMk cId="572827510" sldId="275"/>
            <ac:spMk id="3" creationId="{5A759EC2-443C-4A15-B25D-01346D3763E8}"/>
          </ac:spMkLst>
        </pc:spChg>
      </pc:sldChg>
      <pc:sldChg chg="addSp delSp modSp mod setBg">
        <pc:chgData name="Mamiratra Hantelys" userId="e3d1fa9d-abb0-428b-af8f-1557ba54124e" providerId="ADAL" clId="{10DC159B-4FAB-4648-8F39-3C12B3D019E7}" dt="2019-09-04T18:04:53.837" v="475" actId="207"/>
        <pc:sldMkLst>
          <pc:docMk/>
          <pc:sldMk cId="1484983946" sldId="279"/>
        </pc:sldMkLst>
        <pc:spChg chg="mod">
          <ac:chgData name="Mamiratra Hantelys" userId="e3d1fa9d-abb0-428b-af8f-1557ba54124e" providerId="ADAL" clId="{10DC159B-4FAB-4648-8F39-3C12B3D019E7}" dt="2019-09-04T18:04:53.837" v="475" actId="207"/>
          <ac:spMkLst>
            <pc:docMk/>
            <pc:sldMk cId="1484983946" sldId="279"/>
            <ac:spMk id="2" creationId="{00000000-0000-0000-0000-000000000000}"/>
          </ac:spMkLst>
        </pc:spChg>
        <pc:spChg chg="add del">
          <ac:chgData name="Mamiratra Hantelys" userId="e3d1fa9d-abb0-428b-af8f-1557ba54124e" providerId="ADAL" clId="{10DC159B-4FAB-4648-8F39-3C12B3D019E7}" dt="2019-09-04T18:01:31.633" v="459" actId="26606"/>
          <ac:spMkLst>
            <pc:docMk/>
            <pc:sldMk cId="1484983946" sldId="279"/>
            <ac:spMk id="3" creationId="{00000000-0000-0000-0000-000000000000}"/>
          </ac:spMkLst>
        </pc:spChg>
        <pc:spChg chg="add del">
          <ac:chgData name="Mamiratra Hantelys" userId="e3d1fa9d-abb0-428b-af8f-1557ba54124e" providerId="ADAL" clId="{10DC159B-4FAB-4648-8F39-3C12B3D019E7}" dt="2019-09-04T17:13:09.138" v="49" actId="26606"/>
          <ac:spMkLst>
            <pc:docMk/>
            <pc:sldMk cId="1484983946" sldId="279"/>
            <ac:spMk id="8" creationId="{0A46F010-D160-4609-8979-FFD8C1EA6C43}"/>
          </ac:spMkLst>
        </pc:spChg>
        <pc:spChg chg="add del">
          <ac:chgData name="Mamiratra Hantelys" userId="e3d1fa9d-abb0-428b-af8f-1557ba54124e" providerId="ADAL" clId="{10DC159B-4FAB-4648-8F39-3C12B3D019E7}" dt="2019-09-04T17:12:51.710" v="41" actId="26606"/>
          <ac:spMkLst>
            <pc:docMk/>
            <pc:sldMk cId="1484983946" sldId="279"/>
            <ac:spMk id="10" creationId="{A3D9AEEE-1CCD-43C0-BA3E-16D60A6E23C0}"/>
          </ac:spMkLst>
        </pc:spChg>
        <pc:spChg chg="add del">
          <ac:chgData name="Mamiratra Hantelys" userId="e3d1fa9d-abb0-428b-af8f-1557ba54124e" providerId="ADAL" clId="{10DC159B-4FAB-4648-8F39-3C12B3D019E7}" dt="2019-09-04T17:12:51.710" v="41" actId="26606"/>
          <ac:spMkLst>
            <pc:docMk/>
            <pc:sldMk cId="1484983946" sldId="279"/>
            <ac:spMk id="12" creationId="{60F880A6-33D3-4EEC-A780-B73559B9F24C}"/>
          </ac:spMkLst>
        </pc:spChg>
        <pc:spChg chg="add del">
          <ac:chgData name="Mamiratra Hantelys" userId="e3d1fa9d-abb0-428b-af8f-1557ba54124e" providerId="ADAL" clId="{10DC159B-4FAB-4648-8F39-3C12B3D019E7}" dt="2019-09-04T17:12:51.710" v="41" actId="26606"/>
          <ac:spMkLst>
            <pc:docMk/>
            <pc:sldMk cId="1484983946" sldId="279"/>
            <ac:spMk id="14" creationId="{2C6246ED-0535-4496-A8F6-1E80CC4EB853}"/>
          </ac:spMkLst>
        </pc:spChg>
        <pc:spChg chg="add del">
          <ac:chgData name="Mamiratra Hantelys" userId="e3d1fa9d-abb0-428b-af8f-1557ba54124e" providerId="ADAL" clId="{10DC159B-4FAB-4648-8F39-3C12B3D019E7}" dt="2019-09-04T17:12:53.789" v="43" actId="26606"/>
          <ac:spMkLst>
            <pc:docMk/>
            <pc:sldMk cId="1484983946" sldId="279"/>
            <ac:spMk id="16" creationId="{175CD74B-9CE8-4F20-A3E4-A22A7F036042}"/>
          </ac:spMkLst>
        </pc:spChg>
        <pc:spChg chg="add del">
          <ac:chgData name="Mamiratra Hantelys" userId="e3d1fa9d-abb0-428b-af8f-1557ba54124e" providerId="ADAL" clId="{10DC159B-4FAB-4648-8F39-3C12B3D019E7}" dt="2019-09-04T17:12:53.789" v="43" actId="26606"/>
          <ac:spMkLst>
            <pc:docMk/>
            <pc:sldMk cId="1484983946" sldId="279"/>
            <ac:spMk id="17" creationId="{99C44665-BECF-4482-A00C-E4BE2A87DC7B}"/>
          </ac:spMkLst>
        </pc:spChg>
        <pc:spChg chg="add del">
          <ac:chgData name="Mamiratra Hantelys" userId="e3d1fa9d-abb0-428b-af8f-1557ba54124e" providerId="ADAL" clId="{10DC159B-4FAB-4648-8F39-3C12B3D019E7}" dt="2019-09-04T17:12:53.789" v="43" actId="26606"/>
          <ac:spMkLst>
            <pc:docMk/>
            <pc:sldMk cId="1484983946" sldId="279"/>
            <ac:spMk id="18" creationId="{20398C1D-D011-4BA8-AC81-E829677B87FF}"/>
          </ac:spMkLst>
        </pc:spChg>
        <pc:spChg chg="add del">
          <ac:chgData name="Mamiratra Hantelys" userId="e3d1fa9d-abb0-428b-af8f-1557ba54124e" providerId="ADAL" clId="{10DC159B-4FAB-4648-8F39-3C12B3D019E7}" dt="2019-09-04T18:01:31.633" v="459" actId="26606"/>
          <ac:spMkLst>
            <pc:docMk/>
            <pc:sldMk cId="1484983946" sldId="279"/>
            <ac:spMk id="20" creationId="{25236E71-242B-4CE7-96BC-B66F91F9DF65}"/>
          </ac:spMkLst>
        </pc:spChg>
        <pc:spChg chg="add del">
          <ac:chgData name="Mamiratra Hantelys" userId="e3d1fa9d-abb0-428b-af8f-1557ba54124e" providerId="ADAL" clId="{10DC159B-4FAB-4648-8F39-3C12B3D019E7}" dt="2019-09-04T17:12:56.399" v="45" actId="26606"/>
          <ac:spMkLst>
            <pc:docMk/>
            <pc:sldMk cId="1484983946" sldId="279"/>
            <ac:spMk id="21" creationId="{A3D9AEEE-1CCD-43C0-BA3E-16D60A6E23C0}"/>
          </ac:spMkLst>
        </pc:spChg>
        <pc:spChg chg="add del">
          <ac:chgData name="Mamiratra Hantelys" userId="e3d1fa9d-abb0-428b-af8f-1557ba54124e" providerId="ADAL" clId="{10DC159B-4FAB-4648-8F39-3C12B3D019E7}" dt="2019-09-04T17:12:56.399" v="45" actId="26606"/>
          <ac:spMkLst>
            <pc:docMk/>
            <pc:sldMk cId="1484983946" sldId="279"/>
            <ac:spMk id="22" creationId="{60F880A6-33D3-4EEC-A780-B73559B9F24C}"/>
          </ac:spMkLst>
        </pc:spChg>
        <pc:spChg chg="add del">
          <ac:chgData name="Mamiratra Hantelys" userId="e3d1fa9d-abb0-428b-af8f-1557ba54124e" providerId="ADAL" clId="{10DC159B-4FAB-4648-8F39-3C12B3D019E7}" dt="2019-09-04T17:12:56.399" v="45" actId="26606"/>
          <ac:spMkLst>
            <pc:docMk/>
            <pc:sldMk cId="1484983946" sldId="279"/>
            <ac:spMk id="23" creationId="{2C6246ED-0535-4496-A8F6-1E80CC4EB853}"/>
          </ac:spMkLst>
        </pc:spChg>
        <pc:spChg chg="add del">
          <ac:chgData name="Mamiratra Hantelys" userId="e3d1fa9d-abb0-428b-af8f-1557ba54124e" providerId="ADAL" clId="{10DC159B-4FAB-4648-8F39-3C12B3D019E7}" dt="2019-09-04T17:13:02.935" v="47" actId="26606"/>
          <ac:spMkLst>
            <pc:docMk/>
            <pc:sldMk cId="1484983946" sldId="279"/>
            <ac:spMk id="26" creationId="{A3D9AEEE-1CCD-43C0-BA3E-16D60A6E23C0}"/>
          </ac:spMkLst>
        </pc:spChg>
        <pc:spChg chg="add del">
          <ac:chgData name="Mamiratra Hantelys" userId="e3d1fa9d-abb0-428b-af8f-1557ba54124e" providerId="ADAL" clId="{10DC159B-4FAB-4648-8F39-3C12B3D019E7}" dt="2019-09-04T17:13:02.935" v="47" actId="26606"/>
          <ac:spMkLst>
            <pc:docMk/>
            <pc:sldMk cId="1484983946" sldId="279"/>
            <ac:spMk id="27" creationId="{60F880A6-33D3-4EEC-A780-B73559B9F24C}"/>
          </ac:spMkLst>
        </pc:spChg>
        <pc:spChg chg="add del">
          <ac:chgData name="Mamiratra Hantelys" userId="e3d1fa9d-abb0-428b-af8f-1557ba54124e" providerId="ADAL" clId="{10DC159B-4FAB-4648-8F39-3C12B3D019E7}" dt="2019-09-04T17:13:02.935" v="47" actId="26606"/>
          <ac:spMkLst>
            <pc:docMk/>
            <pc:sldMk cId="1484983946" sldId="279"/>
            <ac:spMk id="28" creationId="{2C6246ED-0535-4496-A8F6-1E80CC4EB853}"/>
          </ac:spMkLst>
        </pc:spChg>
        <pc:spChg chg="add del">
          <ac:chgData name="Mamiratra Hantelys" userId="e3d1fa9d-abb0-428b-af8f-1557ba54124e" providerId="ADAL" clId="{10DC159B-4FAB-4648-8F39-3C12B3D019E7}" dt="2019-09-04T18:01:27.290" v="457" actId="26606"/>
          <ac:spMkLst>
            <pc:docMk/>
            <pc:sldMk cId="1484983946" sldId="279"/>
            <ac:spMk id="30" creationId="{CC28BCC9-4093-4FD5-83EB-7EC297F51396}"/>
          </ac:spMkLst>
        </pc:spChg>
        <pc:spChg chg="add del">
          <ac:chgData name="Mamiratra Hantelys" userId="e3d1fa9d-abb0-428b-af8f-1557ba54124e" providerId="ADAL" clId="{10DC159B-4FAB-4648-8F39-3C12B3D019E7}" dt="2019-09-04T18:01:31.633" v="459" actId="26606"/>
          <ac:spMkLst>
            <pc:docMk/>
            <pc:sldMk cId="1484983946" sldId="279"/>
            <ac:spMk id="33" creationId="{A000C36E-AAFD-4188-BB55-FAE4A82728C9}"/>
          </ac:spMkLst>
        </pc:spChg>
        <pc:spChg chg="add del">
          <ac:chgData name="Mamiratra Hantelys" userId="e3d1fa9d-abb0-428b-af8f-1557ba54124e" providerId="ADAL" clId="{10DC159B-4FAB-4648-8F39-3C12B3D019E7}" dt="2019-09-04T18:01:31.633" v="459" actId="26606"/>
          <ac:spMkLst>
            <pc:docMk/>
            <pc:sldMk cId="1484983946" sldId="279"/>
            <ac:spMk id="34" creationId="{13CB6D4A-4ADE-4BAF-BB67-7E9E8AB2C807}"/>
          </ac:spMkLst>
        </pc:spChg>
        <pc:spChg chg="add del">
          <ac:chgData name="Mamiratra Hantelys" userId="e3d1fa9d-abb0-428b-af8f-1557ba54124e" providerId="ADAL" clId="{10DC159B-4FAB-4648-8F39-3C12B3D019E7}" dt="2019-09-04T18:01:31.633" v="459" actId="26606"/>
          <ac:spMkLst>
            <pc:docMk/>
            <pc:sldMk cId="1484983946" sldId="279"/>
            <ac:spMk id="35" creationId="{2065753A-F15B-43F6-B811-03D54342667C}"/>
          </ac:spMkLst>
        </pc:spChg>
        <pc:spChg chg="add del">
          <ac:chgData name="Mamiratra Hantelys" userId="e3d1fa9d-abb0-428b-af8f-1557ba54124e" providerId="ADAL" clId="{10DC159B-4FAB-4648-8F39-3C12B3D019E7}" dt="2019-09-04T18:01:31.633" v="459" actId="26606"/>
          <ac:spMkLst>
            <pc:docMk/>
            <pc:sldMk cId="1484983946" sldId="279"/>
            <ac:spMk id="36" creationId="{219AED55-7F29-4A42-9B4E-43EA055109AD}"/>
          </ac:spMkLst>
        </pc:spChg>
        <pc:spChg chg="add del">
          <ac:chgData name="Mamiratra Hantelys" userId="e3d1fa9d-abb0-428b-af8f-1557ba54124e" providerId="ADAL" clId="{10DC159B-4FAB-4648-8F39-3C12B3D019E7}" dt="2019-09-04T18:01:31.633" v="459" actId="26606"/>
          <ac:spMkLst>
            <pc:docMk/>
            <pc:sldMk cId="1484983946" sldId="279"/>
            <ac:spMk id="37" creationId="{3394EDF3-F539-40F8-9354-FE028858291C}"/>
          </ac:spMkLst>
        </pc:spChg>
        <pc:spChg chg="add del">
          <ac:chgData name="Mamiratra Hantelys" userId="e3d1fa9d-abb0-428b-af8f-1557ba54124e" providerId="ADAL" clId="{10DC159B-4FAB-4648-8F39-3C12B3D019E7}" dt="2019-09-04T18:01:31.633" v="459" actId="26606"/>
          <ac:spMkLst>
            <pc:docMk/>
            <pc:sldMk cId="1484983946" sldId="279"/>
            <ac:spMk id="38" creationId="{683A5930-ABB0-4C7A-8E96-AB945DFB0D3E}"/>
          </ac:spMkLst>
        </pc:spChg>
        <pc:spChg chg="add del">
          <ac:chgData name="Mamiratra Hantelys" userId="e3d1fa9d-abb0-428b-af8f-1557ba54124e" providerId="ADAL" clId="{10DC159B-4FAB-4648-8F39-3C12B3D019E7}" dt="2019-09-04T17:13:09.138" v="49" actId="26606"/>
          <ac:spMkLst>
            <pc:docMk/>
            <pc:sldMk cId="1484983946" sldId="279"/>
            <ac:spMk id="39" creationId="{81B8C4F6-C3AC-4C94-8EC7-E4F7B7E9CDB6}"/>
          </ac:spMkLst>
        </pc:spChg>
        <pc:spChg chg="add del">
          <ac:chgData name="Mamiratra Hantelys" userId="e3d1fa9d-abb0-428b-af8f-1557ba54124e" providerId="ADAL" clId="{10DC159B-4FAB-4648-8F39-3C12B3D019E7}" dt="2019-09-04T17:13:09.138" v="49" actId="26606"/>
          <ac:spMkLst>
            <pc:docMk/>
            <pc:sldMk cId="1484983946" sldId="279"/>
            <ac:spMk id="40" creationId="{91328346-8BAD-4616-B50B-5CFDA5648D6A}"/>
          </ac:spMkLst>
        </pc:spChg>
        <pc:spChg chg="add del">
          <ac:chgData name="Mamiratra Hantelys" userId="e3d1fa9d-abb0-428b-af8f-1557ba54124e" providerId="ADAL" clId="{10DC159B-4FAB-4648-8F39-3C12B3D019E7}" dt="2019-09-04T18:01:31.633" v="459" actId="26606"/>
          <ac:spMkLst>
            <pc:docMk/>
            <pc:sldMk cId="1484983946" sldId="279"/>
            <ac:spMk id="42" creationId="{33E51D9F-DA72-49DE-9183-76B062B38581}"/>
          </ac:spMkLst>
        </pc:spChg>
        <pc:spChg chg="add del">
          <ac:chgData name="Mamiratra Hantelys" userId="e3d1fa9d-abb0-428b-af8f-1557ba54124e" providerId="ADAL" clId="{10DC159B-4FAB-4648-8F39-3C12B3D019E7}" dt="2019-09-04T17:13:09.138" v="49" actId="26606"/>
          <ac:spMkLst>
            <pc:docMk/>
            <pc:sldMk cId="1484983946" sldId="279"/>
            <ac:spMk id="55" creationId="{00000000-0000-0000-0000-000000000000}"/>
          </ac:spMkLst>
        </pc:spChg>
        <pc:spChg chg="add del">
          <ac:chgData name="Mamiratra Hantelys" userId="e3d1fa9d-abb0-428b-af8f-1557ba54124e" providerId="ADAL" clId="{10DC159B-4FAB-4648-8F39-3C12B3D019E7}" dt="2019-09-04T17:13:15.606" v="51" actId="26606"/>
          <ac:spMkLst>
            <pc:docMk/>
            <pc:sldMk cId="1484983946" sldId="279"/>
            <ac:spMk id="57" creationId="{CD306B45-25EE-434D-ABA9-A27B79320CFF}"/>
          </ac:spMkLst>
        </pc:spChg>
        <pc:spChg chg="add del">
          <ac:chgData name="Mamiratra Hantelys" userId="e3d1fa9d-abb0-428b-af8f-1557ba54124e" providerId="ADAL" clId="{10DC159B-4FAB-4648-8F39-3C12B3D019E7}" dt="2019-09-04T17:13:15.606" v="51" actId="26606"/>
          <ac:spMkLst>
            <pc:docMk/>
            <pc:sldMk cId="1484983946" sldId="279"/>
            <ac:spMk id="58" creationId="{0A42F85E-4939-431E-8B4A-EC07C8E0AB65}"/>
          </ac:spMkLst>
        </pc:spChg>
        <pc:spChg chg="add del">
          <ac:chgData name="Mamiratra Hantelys" userId="e3d1fa9d-abb0-428b-af8f-1557ba54124e" providerId="ADAL" clId="{10DC159B-4FAB-4648-8F39-3C12B3D019E7}" dt="2019-09-04T17:13:15.606" v="51" actId="26606"/>
          <ac:spMkLst>
            <pc:docMk/>
            <pc:sldMk cId="1484983946" sldId="279"/>
            <ac:spMk id="70" creationId="{00000000-0000-0000-0000-000000000000}"/>
          </ac:spMkLst>
        </pc:spChg>
        <pc:grpChg chg="add del">
          <ac:chgData name="Mamiratra Hantelys" userId="e3d1fa9d-abb0-428b-af8f-1557ba54124e" providerId="ADAL" clId="{10DC159B-4FAB-4648-8F39-3C12B3D019E7}" dt="2019-09-04T18:01:27.290" v="457" actId="26606"/>
          <ac:grpSpMkLst>
            <pc:docMk/>
            <pc:sldMk cId="1484983946" sldId="279"/>
            <ac:grpSpMk id="6" creationId="{08BCF048-8940-4354-B9EC-5AD74E283CE3}"/>
          </ac:grpSpMkLst>
        </pc:grpChg>
        <pc:grpChg chg="add del">
          <ac:chgData name="Mamiratra Hantelys" userId="e3d1fa9d-abb0-428b-af8f-1557ba54124e" providerId="ADAL" clId="{10DC159B-4FAB-4648-8F39-3C12B3D019E7}" dt="2019-09-04T17:13:09.138" v="49" actId="26606"/>
          <ac:grpSpMkLst>
            <pc:docMk/>
            <pc:sldMk cId="1484983946" sldId="279"/>
            <ac:grpSpMk id="41" creationId="{0B789310-9859-4942-98C8-3D2F12AAAE73}"/>
          </ac:grpSpMkLst>
        </pc:grpChg>
        <pc:grpChg chg="add del">
          <ac:chgData name="Mamiratra Hantelys" userId="e3d1fa9d-abb0-428b-af8f-1557ba54124e" providerId="ADAL" clId="{10DC159B-4FAB-4648-8F39-3C12B3D019E7}" dt="2019-09-04T17:13:09.138" v="49" actId="26606"/>
          <ac:grpSpMkLst>
            <pc:docMk/>
            <pc:sldMk cId="1484983946" sldId="279"/>
            <ac:grpSpMk id="51" creationId="{6F1CEC7A-E419-4950-AA57-B00546C29CAF}"/>
          </ac:grpSpMkLst>
        </pc:grpChg>
        <pc:grpChg chg="add del">
          <ac:chgData name="Mamiratra Hantelys" userId="e3d1fa9d-abb0-428b-af8f-1557ba54124e" providerId="ADAL" clId="{10DC159B-4FAB-4648-8F39-3C12B3D019E7}" dt="2019-09-04T17:13:15.606" v="51" actId="26606"/>
          <ac:grpSpMkLst>
            <pc:docMk/>
            <pc:sldMk cId="1484983946" sldId="279"/>
            <ac:grpSpMk id="60" creationId="{5D2B17EF-74EB-4C33-B2E2-8E727B2E7D68}"/>
          </ac:grpSpMkLst>
        </pc:grpChg>
        <pc:graphicFrameChg chg="add del">
          <ac:chgData name="Mamiratra Hantelys" userId="e3d1fa9d-abb0-428b-af8f-1557ba54124e" providerId="ADAL" clId="{10DC159B-4FAB-4648-8F39-3C12B3D019E7}" dt="2019-09-04T17:12:51.710" v="41" actId="26606"/>
          <ac:graphicFrameMkLst>
            <pc:docMk/>
            <pc:sldMk cId="1484983946" sldId="279"/>
            <ac:graphicFrameMk id="5" creationId="{AA863ADB-D3E2-449D-A379-7CA3F78F2AA2}"/>
          </ac:graphicFrameMkLst>
        </pc:graphicFrameChg>
        <pc:graphicFrameChg chg="add del">
          <ac:chgData name="Mamiratra Hantelys" userId="e3d1fa9d-abb0-428b-af8f-1557ba54124e" providerId="ADAL" clId="{10DC159B-4FAB-4648-8F39-3C12B3D019E7}" dt="2019-09-04T17:12:53.789" v="43" actId="26606"/>
          <ac:graphicFrameMkLst>
            <pc:docMk/>
            <pc:sldMk cId="1484983946" sldId="279"/>
            <ac:graphicFrameMk id="19" creationId="{4FA3A97D-D456-469C-93C6-A08394B311FB}"/>
          </ac:graphicFrameMkLst>
        </pc:graphicFrameChg>
        <pc:graphicFrameChg chg="add del">
          <ac:chgData name="Mamiratra Hantelys" userId="e3d1fa9d-abb0-428b-af8f-1557ba54124e" providerId="ADAL" clId="{10DC159B-4FAB-4648-8F39-3C12B3D019E7}" dt="2019-09-04T17:12:56.399" v="45" actId="26606"/>
          <ac:graphicFrameMkLst>
            <pc:docMk/>
            <pc:sldMk cId="1484983946" sldId="279"/>
            <ac:graphicFrameMk id="24" creationId="{EC275853-954F-432C-AE3A-90AE9F3A465A}"/>
          </ac:graphicFrameMkLst>
        </pc:graphicFrameChg>
        <pc:graphicFrameChg chg="add del">
          <ac:chgData name="Mamiratra Hantelys" userId="e3d1fa9d-abb0-428b-af8f-1557ba54124e" providerId="ADAL" clId="{10DC159B-4FAB-4648-8F39-3C12B3D019E7}" dt="2019-09-04T17:13:02.935" v="47" actId="26606"/>
          <ac:graphicFrameMkLst>
            <pc:docMk/>
            <pc:sldMk cId="1484983946" sldId="279"/>
            <ac:graphicFrameMk id="29" creationId="{AA863ADB-D3E2-449D-A379-7CA3F78F2AA2}"/>
          </ac:graphicFrameMkLst>
        </pc:graphicFrameChg>
        <pc:graphicFrameChg chg="add del">
          <ac:chgData name="Mamiratra Hantelys" userId="e3d1fa9d-abb0-428b-af8f-1557ba54124e" providerId="ADAL" clId="{10DC159B-4FAB-4648-8F39-3C12B3D019E7}" dt="2019-09-04T18:01:27.290" v="457" actId="26606"/>
          <ac:graphicFrameMkLst>
            <pc:docMk/>
            <pc:sldMk cId="1484983946" sldId="279"/>
            <ac:graphicFrameMk id="31" creationId="{508DEA66-2066-4D3E-94F1-56FBF3CA5466}"/>
          </ac:graphicFrameMkLst>
        </pc:graphicFrameChg>
        <pc:graphicFrameChg chg="add del">
          <ac:chgData name="Mamiratra Hantelys" userId="e3d1fa9d-abb0-428b-af8f-1557ba54124e" providerId="ADAL" clId="{10DC159B-4FAB-4648-8F39-3C12B3D019E7}" dt="2019-09-04T18:01:31.633" v="459" actId="26606"/>
          <ac:graphicFrameMkLst>
            <pc:docMk/>
            <pc:sldMk cId="1484983946" sldId="279"/>
            <ac:graphicFrameMk id="43" creationId="{0AED32FE-B905-4657-8A24-03D3CFEF3EF8}"/>
          </ac:graphicFrameMkLst>
        </pc:graphicFrameChg>
        <pc:cxnChg chg="add del">
          <ac:chgData name="Mamiratra Hantelys" userId="e3d1fa9d-abb0-428b-af8f-1557ba54124e" providerId="ADAL" clId="{10DC159B-4FAB-4648-8F39-3C12B3D019E7}" dt="2019-09-04T17:13:15.606" v="51" actId="26606"/>
          <ac:cxnSpMkLst>
            <pc:docMk/>
            <pc:sldMk cId="1484983946" sldId="279"/>
            <ac:cxnSpMk id="59" creationId="{27EBB3F9-D6F7-4F6A-8843-9FEBA15E4969}"/>
          </ac:cxnSpMkLst>
        </pc:cxnChg>
      </pc:sldChg>
      <pc:sldChg chg="modSp">
        <pc:chgData name="Mamiratra Hantelys" userId="e3d1fa9d-abb0-428b-af8f-1557ba54124e" providerId="ADAL" clId="{10DC159B-4FAB-4648-8F39-3C12B3D019E7}" dt="2019-09-04T18:04:58.696" v="476" actId="207"/>
        <pc:sldMkLst>
          <pc:docMk/>
          <pc:sldMk cId="1054144147" sldId="280"/>
        </pc:sldMkLst>
        <pc:spChg chg="mod">
          <ac:chgData name="Mamiratra Hantelys" userId="e3d1fa9d-abb0-428b-af8f-1557ba54124e" providerId="ADAL" clId="{10DC159B-4FAB-4648-8F39-3C12B3D019E7}" dt="2019-09-04T18:04:58.696" v="476" actId="207"/>
          <ac:spMkLst>
            <pc:docMk/>
            <pc:sldMk cId="1054144147" sldId="280"/>
            <ac:spMk id="2" creationId="{00000000-0000-0000-0000-000000000000}"/>
          </ac:spMkLst>
        </pc:spChg>
      </pc:sldChg>
      <pc:sldChg chg="modSp">
        <pc:chgData name="Mamiratra Hantelys" userId="e3d1fa9d-abb0-428b-af8f-1557ba54124e" providerId="ADAL" clId="{10DC159B-4FAB-4648-8F39-3C12B3D019E7}" dt="2019-09-04T18:05:12.410" v="479" actId="14100"/>
        <pc:sldMkLst>
          <pc:docMk/>
          <pc:sldMk cId="3507748553" sldId="281"/>
        </pc:sldMkLst>
        <pc:spChg chg="mod">
          <ac:chgData name="Mamiratra Hantelys" userId="e3d1fa9d-abb0-428b-af8f-1557ba54124e" providerId="ADAL" clId="{10DC159B-4FAB-4648-8F39-3C12B3D019E7}" dt="2019-09-04T18:05:12.410" v="479" actId="14100"/>
          <ac:spMkLst>
            <pc:docMk/>
            <pc:sldMk cId="3507748553" sldId="281"/>
            <ac:spMk id="2" creationId="{00000000-0000-0000-0000-000000000000}"/>
          </ac:spMkLst>
        </pc:spChg>
      </pc:sldChg>
      <pc:sldChg chg="modSp">
        <pc:chgData name="Mamiratra Hantelys" userId="e3d1fa9d-abb0-428b-af8f-1557ba54124e" providerId="ADAL" clId="{10DC159B-4FAB-4648-8F39-3C12B3D019E7}" dt="2019-09-04T18:05:23.492" v="482" actId="14100"/>
        <pc:sldMkLst>
          <pc:docMk/>
          <pc:sldMk cId="4015315345" sldId="282"/>
        </pc:sldMkLst>
        <pc:spChg chg="mod">
          <ac:chgData name="Mamiratra Hantelys" userId="e3d1fa9d-abb0-428b-af8f-1557ba54124e" providerId="ADAL" clId="{10DC159B-4FAB-4648-8F39-3C12B3D019E7}" dt="2019-09-04T18:05:23.492" v="482" actId="14100"/>
          <ac:spMkLst>
            <pc:docMk/>
            <pc:sldMk cId="4015315345" sldId="282"/>
            <ac:spMk id="2" creationId="{00000000-0000-0000-0000-000000000000}"/>
          </ac:spMkLst>
        </pc:spChg>
      </pc:sldChg>
      <pc:sldChg chg="modSp">
        <pc:chgData name="Mamiratra Hantelys" userId="e3d1fa9d-abb0-428b-af8f-1557ba54124e" providerId="ADAL" clId="{10DC159B-4FAB-4648-8F39-3C12B3D019E7}" dt="2019-09-04T18:06:10.400" v="491" actId="27636"/>
        <pc:sldMkLst>
          <pc:docMk/>
          <pc:sldMk cId="3424596444" sldId="285"/>
        </pc:sldMkLst>
        <pc:spChg chg="mod">
          <ac:chgData name="Mamiratra Hantelys" userId="e3d1fa9d-abb0-428b-af8f-1557ba54124e" providerId="ADAL" clId="{10DC159B-4FAB-4648-8F39-3C12B3D019E7}" dt="2019-09-04T18:06:10.400" v="491" actId="27636"/>
          <ac:spMkLst>
            <pc:docMk/>
            <pc:sldMk cId="3424596444" sldId="285"/>
            <ac:spMk id="2" creationId="{32B743AC-DF55-4C64-ACB0-B198B3624559}"/>
          </ac:spMkLst>
        </pc:spChg>
      </pc:sldChg>
      <pc:sldChg chg="modSp">
        <pc:chgData name="Mamiratra Hantelys" userId="e3d1fa9d-abb0-428b-af8f-1557ba54124e" providerId="ADAL" clId="{10DC159B-4FAB-4648-8F39-3C12B3D019E7}" dt="2019-09-04T18:01:34.195" v="462"/>
        <pc:sldMkLst>
          <pc:docMk/>
          <pc:sldMk cId="541068448" sldId="286"/>
        </pc:sldMkLst>
        <pc:spChg chg="mod">
          <ac:chgData name="Mamiratra Hantelys" userId="e3d1fa9d-abb0-428b-af8f-1557ba54124e" providerId="ADAL" clId="{10DC159B-4FAB-4648-8F39-3C12B3D019E7}" dt="2019-09-04T18:01:34.195" v="462"/>
          <ac:spMkLst>
            <pc:docMk/>
            <pc:sldMk cId="541068448" sldId="286"/>
            <ac:spMk id="3" creationId="{2A23E3F7-9516-4B94-99F7-6704E598B63C}"/>
          </ac:spMkLst>
        </pc:spChg>
      </pc:sldChg>
      <pc:sldChg chg="modSp">
        <pc:chgData name="Mamiratra Hantelys" userId="e3d1fa9d-abb0-428b-af8f-1557ba54124e" providerId="ADAL" clId="{10DC159B-4FAB-4648-8F39-3C12B3D019E7}" dt="2019-09-04T18:08:29.473" v="526" actId="14100"/>
        <pc:sldMkLst>
          <pc:docMk/>
          <pc:sldMk cId="1515555406" sldId="306"/>
        </pc:sldMkLst>
        <pc:spChg chg="mod">
          <ac:chgData name="Mamiratra Hantelys" userId="e3d1fa9d-abb0-428b-af8f-1557ba54124e" providerId="ADAL" clId="{10DC159B-4FAB-4648-8F39-3C12B3D019E7}" dt="2019-09-04T18:08:29.473" v="526" actId="14100"/>
          <ac:spMkLst>
            <pc:docMk/>
            <pc:sldMk cId="1515555406" sldId="306"/>
            <ac:spMk id="2" creationId="{00000000-0000-0000-0000-000000000000}"/>
          </ac:spMkLst>
        </pc:spChg>
        <pc:spChg chg="mod">
          <ac:chgData name="Mamiratra Hantelys" userId="e3d1fa9d-abb0-428b-af8f-1557ba54124e" providerId="ADAL" clId="{10DC159B-4FAB-4648-8F39-3C12B3D019E7}" dt="2019-09-04T18:01:34.195" v="462"/>
          <ac:spMkLst>
            <pc:docMk/>
            <pc:sldMk cId="1515555406" sldId="306"/>
            <ac:spMk id="3" creationId="{00000000-0000-0000-0000-000000000000}"/>
          </ac:spMkLst>
        </pc:spChg>
      </pc:sldChg>
      <pc:sldChg chg="modSp">
        <pc:chgData name="Mamiratra Hantelys" userId="e3d1fa9d-abb0-428b-af8f-1557ba54124e" providerId="ADAL" clId="{10DC159B-4FAB-4648-8F39-3C12B3D019E7}" dt="2019-09-04T18:08:37.846" v="529" actId="27636"/>
        <pc:sldMkLst>
          <pc:docMk/>
          <pc:sldMk cId="208833550" sldId="307"/>
        </pc:sldMkLst>
        <pc:spChg chg="mod">
          <ac:chgData name="Mamiratra Hantelys" userId="e3d1fa9d-abb0-428b-af8f-1557ba54124e" providerId="ADAL" clId="{10DC159B-4FAB-4648-8F39-3C12B3D019E7}" dt="2019-09-04T18:08:37.846" v="529" actId="27636"/>
          <ac:spMkLst>
            <pc:docMk/>
            <pc:sldMk cId="208833550" sldId="307"/>
            <ac:spMk id="2" creationId="{00000000-0000-0000-0000-000000000000}"/>
          </ac:spMkLst>
        </pc:spChg>
      </pc:sldChg>
      <pc:sldChg chg="modSp">
        <pc:chgData name="Mamiratra Hantelys" userId="e3d1fa9d-abb0-428b-af8f-1557ba54124e" providerId="ADAL" clId="{10DC159B-4FAB-4648-8F39-3C12B3D019E7}" dt="2019-09-04T18:08:46.330" v="531" actId="14100"/>
        <pc:sldMkLst>
          <pc:docMk/>
          <pc:sldMk cId="111925091" sldId="309"/>
        </pc:sldMkLst>
        <pc:spChg chg="mod">
          <ac:chgData name="Mamiratra Hantelys" userId="e3d1fa9d-abb0-428b-af8f-1557ba54124e" providerId="ADAL" clId="{10DC159B-4FAB-4648-8F39-3C12B3D019E7}" dt="2019-09-04T18:08:46.330" v="531" actId="14100"/>
          <ac:spMkLst>
            <pc:docMk/>
            <pc:sldMk cId="111925091" sldId="309"/>
            <ac:spMk id="2" creationId="{00000000-0000-0000-0000-000000000000}"/>
          </ac:spMkLst>
        </pc:spChg>
      </pc:sldChg>
      <pc:sldChg chg="modSp">
        <pc:chgData name="Mamiratra Hantelys" userId="e3d1fa9d-abb0-428b-af8f-1557ba54124e" providerId="ADAL" clId="{10DC159B-4FAB-4648-8F39-3C12B3D019E7}" dt="2019-09-04T18:07:26.421" v="506" actId="207"/>
        <pc:sldMkLst>
          <pc:docMk/>
          <pc:sldMk cId="4001915297" sldId="311"/>
        </pc:sldMkLst>
        <pc:spChg chg="mod">
          <ac:chgData name="Mamiratra Hantelys" userId="e3d1fa9d-abb0-428b-af8f-1557ba54124e" providerId="ADAL" clId="{10DC159B-4FAB-4648-8F39-3C12B3D019E7}" dt="2019-09-04T18:07:26.421" v="506" actId="207"/>
          <ac:spMkLst>
            <pc:docMk/>
            <pc:sldMk cId="4001915297" sldId="311"/>
            <ac:spMk id="2" creationId="{18DFB32D-B572-4E01-9C33-71D4092843EB}"/>
          </ac:spMkLst>
        </pc:spChg>
      </pc:sldChg>
      <pc:sldChg chg="modSp">
        <pc:chgData name="Mamiratra Hantelys" userId="e3d1fa9d-abb0-428b-af8f-1557ba54124e" providerId="ADAL" clId="{10DC159B-4FAB-4648-8F39-3C12B3D019E7}" dt="2019-09-04T18:08:07.758" v="521" actId="207"/>
        <pc:sldMkLst>
          <pc:docMk/>
          <pc:sldMk cId="4059173199" sldId="312"/>
        </pc:sldMkLst>
        <pc:spChg chg="mod">
          <ac:chgData name="Mamiratra Hantelys" userId="e3d1fa9d-abb0-428b-af8f-1557ba54124e" providerId="ADAL" clId="{10DC159B-4FAB-4648-8F39-3C12B3D019E7}" dt="2019-09-04T18:08:07.758" v="521" actId="207"/>
          <ac:spMkLst>
            <pc:docMk/>
            <pc:sldMk cId="4059173199" sldId="312"/>
            <ac:spMk id="2" creationId="{3A974FDB-7367-4455-BAC6-1C1BF429F276}"/>
          </ac:spMkLst>
        </pc:spChg>
        <pc:spChg chg="mod">
          <ac:chgData name="Mamiratra Hantelys" userId="e3d1fa9d-abb0-428b-af8f-1557ba54124e" providerId="ADAL" clId="{10DC159B-4FAB-4648-8F39-3C12B3D019E7}" dt="2019-09-04T18:04:29.482" v="473" actId="14100"/>
          <ac:spMkLst>
            <pc:docMk/>
            <pc:sldMk cId="4059173199" sldId="312"/>
            <ac:spMk id="3" creationId="{4DEADE6D-F837-4627-AD85-B313DBC9C2F3}"/>
          </ac:spMkLst>
        </pc:spChg>
      </pc:sldChg>
      <pc:sldChg chg="addSp delSp modSp add ord">
        <pc:chgData name="Mamiratra Hantelys" userId="e3d1fa9d-abb0-428b-af8f-1557ba54124e" providerId="ADAL" clId="{10DC159B-4FAB-4648-8F39-3C12B3D019E7}" dt="2019-09-04T17:11:48.510" v="20"/>
        <pc:sldMkLst>
          <pc:docMk/>
          <pc:sldMk cId="2300557164" sldId="313"/>
        </pc:sldMkLst>
        <pc:picChg chg="add mod">
          <ac:chgData name="Mamiratra Hantelys" userId="e3d1fa9d-abb0-428b-af8f-1557ba54124e" providerId="ADAL" clId="{10DC159B-4FAB-4648-8F39-3C12B3D019E7}" dt="2019-09-04T17:07:24.729" v="4" actId="14100"/>
          <ac:picMkLst>
            <pc:docMk/>
            <pc:sldMk cId="2300557164" sldId="313"/>
            <ac:picMk id="4" creationId="{DBAF33FB-1ED9-44C0-91AC-DFD520206C56}"/>
          </ac:picMkLst>
        </pc:picChg>
        <pc:picChg chg="add del">
          <ac:chgData name="Mamiratra Hantelys" userId="e3d1fa9d-abb0-428b-af8f-1557ba54124e" providerId="ADAL" clId="{10DC159B-4FAB-4648-8F39-3C12B3D019E7}" dt="2019-09-04T17:11:48.510" v="20"/>
          <ac:picMkLst>
            <pc:docMk/>
            <pc:sldMk cId="2300557164" sldId="313"/>
            <ac:picMk id="5" creationId="{4393DF97-D678-4341-825E-6209B00F8E56}"/>
          </ac:picMkLst>
        </pc:picChg>
      </pc:sldChg>
      <pc:sldChg chg="addSp modSp add ord">
        <pc:chgData name="Mamiratra Hantelys" userId="e3d1fa9d-abb0-428b-af8f-1557ba54124e" providerId="ADAL" clId="{10DC159B-4FAB-4648-8F39-3C12B3D019E7}" dt="2019-09-04T17:08:29.162" v="17" actId="14100"/>
        <pc:sldMkLst>
          <pc:docMk/>
          <pc:sldMk cId="403122386" sldId="314"/>
        </pc:sldMkLst>
        <pc:picChg chg="add mod">
          <ac:chgData name="Mamiratra Hantelys" userId="e3d1fa9d-abb0-428b-af8f-1557ba54124e" providerId="ADAL" clId="{10DC159B-4FAB-4648-8F39-3C12B3D019E7}" dt="2019-09-04T17:08:29.162" v="17" actId="14100"/>
          <ac:picMkLst>
            <pc:docMk/>
            <pc:sldMk cId="403122386" sldId="314"/>
            <ac:picMk id="2" creationId="{53AB3DA5-5F0F-484A-AD0B-828499C24291}"/>
          </ac:picMkLst>
        </pc:picChg>
      </pc:sldChg>
      <pc:sldChg chg="modSp add">
        <pc:chgData name="Mamiratra Hantelys" userId="e3d1fa9d-abb0-428b-af8f-1557ba54124e" providerId="ADAL" clId="{10DC159B-4FAB-4648-8F39-3C12B3D019E7}" dt="2019-09-04T18:07:56.724" v="515" actId="207"/>
        <pc:sldMkLst>
          <pc:docMk/>
          <pc:sldMk cId="977775102" sldId="315"/>
        </pc:sldMkLst>
        <pc:spChg chg="mod">
          <ac:chgData name="Mamiratra Hantelys" userId="e3d1fa9d-abb0-428b-af8f-1557ba54124e" providerId="ADAL" clId="{10DC159B-4FAB-4648-8F39-3C12B3D019E7}" dt="2019-09-04T18:07:56.724" v="515" actId="207"/>
          <ac:spMkLst>
            <pc:docMk/>
            <pc:sldMk cId="977775102" sldId="315"/>
            <ac:spMk id="2" creationId="{5CF9DD93-FF6F-4B9E-8A22-169EC74C306B}"/>
          </ac:spMkLst>
        </pc:spChg>
        <pc:spChg chg="mod">
          <ac:chgData name="Mamiratra Hantelys" userId="e3d1fa9d-abb0-428b-af8f-1557ba54124e" providerId="ADAL" clId="{10DC159B-4FAB-4648-8F39-3C12B3D019E7}" dt="2019-09-04T17:53:53.102" v="405" actId="20577"/>
          <ac:spMkLst>
            <pc:docMk/>
            <pc:sldMk cId="977775102" sldId="315"/>
            <ac:spMk id="3" creationId="{A9B21DC8-17AE-406A-8AB2-CE50D53FE568}"/>
          </ac:spMkLst>
        </pc:spChg>
      </pc:sldChg>
    </pc:docChg>
  </pc:docChgLst>
  <pc:docChgLst>
    <pc:chgData name="Mamiratra Hantelys" userId="e3d1fa9d-abb0-428b-af8f-1557ba54124e" providerId="ADAL" clId="{3FD317C3-FDFA-475F-A9B1-CF0DAEFCE19A}"/>
    <pc:docChg chg="undo custSel modSld">
      <pc:chgData name="Mamiratra Hantelys" userId="e3d1fa9d-abb0-428b-af8f-1557ba54124e" providerId="ADAL" clId="{3FD317C3-FDFA-475F-A9B1-CF0DAEFCE19A}" dt="2019-09-16T17:27:05.495" v="173" actId="14100"/>
      <pc:docMkLst>
        <pc:docMk/>
      </pc:docMkLst>
      <pc:sldChg chg="modSp">
        <pc:chgData name="Mamiratra Hantelys" userId="e3d1fa9d-abb0-428b-af8f-1557ba54124e" providerId="ADAL" clId="{3FD317C3-FDFA-475F-A9B1-CF0DAEFCE19A}" dt="2019-09-16T17:14:40.435" v="4" actId="1076"/>
        <pc:sldMkLst>
          <pc:docMk/>
          <pc:sldMk cId="1307846379" sldId="260"/>
        </pc:sldMkLst>
        <pc:spChg chg="mod">
          <ac:chgData name="Mamiratra Hantelys" userId="e3d1fa9d-abb0-428b-af8f-1557ba54124e" providerId="ADAL" clId="{3FD317C3-FDFA-475F-A9B1-CF0DAEFCE19A}" dt="2019-09-16T17:14:40.435" v="4" actId="1076"/>
          <ac:spMkLst>
            <pc:docMk/>
            <pc:sldMk cId="1307846379" sldId="260"/>
            <ac:spMk id="2" creationId="{09BF7136-2379-4C85-9466-9F7CB5C5058A}"/>
          </ac:spMkLst>
        </pc:spChg>
        <pc:spChg chg="mod">
          <ac:chgData name="Mamiratra Hantelys" userId="e3d1fa9d-abb0-428b-af8f-1557ba54124e" providerId="ADAL" clId="{3FD317C3-FDFA-475F-A9B1-CF0DAEFCE19A}" dt="2019-09-16T17:14:34.768" v="3" actId="1076"/>
          <ac:spMkLst>
            <pc:docMk/>
            <pc:sldMk cId="1307846379" sldId="260"/>
            <ac:spMk id="5" creationId="{6C7FAEDA-0524-468B-908C-219784FD7BE2}"/>
          </ac:spMkLst>
        </pc:spChg>
      </pc:sldChg>
      <pc:sldChg chg="modSp">
        <pc:chgData name="Mamiratra Hantelys" userId="e3d1fa9d-abb0-428b-af8f-1557ba54124e" providerId="ADAL" clId="{3FD317C3-FDFA-475F-A9B1-CF0DAEFCE19A}" dt="2019-09-16T17:14:59.004" v="6" actId="1076"/>
        <pc:sldMkLst>
          <pc:docMk/>
          <pc:sldMk cId="1125480304" sldId="262"/>
        </pc:sldMkLst>
        <pc:spChg chg="mod">
          <ac:chgData name="Mamiratra Hantelys" userId="e3d1fa9d-abb0-428b-af8f-1557ba54124e" providerId="ADAL" clId="{3FD317C3-FDFA-475F-A9B1-CF0DAEFCE19A}" dt="2019-09-16T17:14:55.002" v="5" actId="1076"/>
          <ac:spMkLst>
            <pc:docMk/>
            <pc:sldMk cId="1125480304" sldId="262"/>
            <ac:spMk id="3" creationId="{764104A3-1A98-4282-A963-B57F23444A12}"/>
          </ac:spMkLst>
        </pc:spChg>
        <pc:spChg chg="mod">
          <ac:chgData name="Mamiratra Hantelys" userId="e3d1fa9d-abb0-428b-af8f-1557ba54124e" providerId="ADAL" clId="{3FD317C3-FDFA-475F-A9B1-CF0DAEFCE19A}" dt="2019-09-16T17:14:59.004" v="6" actId="1076"/>
          <ac:spMkLst>
            <pc:docMk/>
            <pc:sldMk cId="1125480304" sldId="262"/>
            <ac:spMk id="4" creationId="{E2D8643E-D6A3-4E79-8C93-FA49627FC6A4}"/>
          </ac:spMkLst>
        </pc:spChg>
      </pc:sldChg>
      <pc:sldChg chg="modSp delCm">
        <pc:chgData name="Mamiratra Hantelys" userId="e3d1fa9d-abb0-428b-af8f-1557ba54124e" providerId="ADAL" clId="{3FD317C3-FDFA-475F-A9B1-CF0DAEFCE19A}" dt="2019-09-16T17:17:36.881" v="35" actId="20577"/>
        <pc:sldMkLst>
          <pc:docMk/>
          <pc:sldMk cId="1891226156" sldId="263"/>
        </pc:sldMkLst>
        <pc:spChg chg="mod">
          <ac:chgData name="Mamiratra Hantelys" userId="e3d1fa9d-abb0-428b-af8f-1557ba54124e" providerId="ADAL" clId="{3FD317C3-FDFA-475F-A9B1-CF0DAEFCE19A}" dt="2019-09-16T17:17:36.881" v="35" actId="20577"/>
          <ac:spMkLst>
            <pc:docMk/>
            <pc:sldMk cId="1891226156" sldId="263"/>
            <ac:spMk id="3" creationId="{AD8F6761-1AA8-4B8C-92DD-F60A11D54B5F}"/>
          </ac:spMkLst>
        </pc:spChg>
      </pc:sldChg>
      <pc:sldChg chg="delCm">
        <pc:chgData name="Mamiratra Hantelys" userId="e3d1fa9d-abb0-428b-af8f-1557ba54124e" providerId="ADAL" clId="{3FD317C3-FDFA-475F-A9B1-CF0DAEFCE19A}" dt="2019-09-16T17:15:35.154" v="10"/>
        <pc:sldMkLst>
          <pc:docMk/>
          <pc:sldMk cId="637056619" sldId="264"/>
        </pc:sldMkLst>
      </pc:sldChg>
      <pc:sldChg chg="modSp delCm">
        <pc:chgData name="Mamiratra Hantelys" userId="e3d1fa9d-abb0-428b-af8f-1557ba54124e" providerId="ADAL" clId="{3FD317C3-FDFA-475F-A9B1-CF0DAEFCE19A}" dt="2019-09-16T17:16:00.302" v="15" actId="1076"/>
        <pc:sldMkLst>
          <pc:docMk/>
          <pc:sldMk cId="1719981004" sldId="265"/>
        </pc:sldMkLst>
        <pc:spChg chg="mod">
          <ac:chgData name="Mamiratra Hantelys" userId="e3d1fa9d-abb0-428b-af8f-1557ba54124e" providerId="ADAL" clId="{3FD317C3-FDFA-475F-A9B1-CF0DAEFCE19A}" dt="2019-09-16T17:15:52.025" v="13" actId="1076"/>
          <ac:spMkLst>
            <pc:docMk/>
            <pc:sldMk cId="1719981004" sldId="265"/>
            <ac:spMk id="2" creationId="{118A9B6D-9DCD-4256-A362-0A320B2D61FB}"/>
          </ac:spMkLst>
        </pc:spChg>
        <pc:spChg chg="mod">
          <ac:chgData name="Mamiratra Hantelys" userId="e3d1fa9d-abb0-428b-af8f-1557ba54124e" providerId="ADAL" clId="{3FD317C3-FDFA-475F-A9B1-CF0DAEFCE19A}" dt="2019-09-16T17:15:46.874" v="11" actId="1076"/>
          <ac:spMkLst>
            <pc:docMk/>
            <pc:sldMk cId="1719981004" sldId="265"/>
            <ac:spMk id="3" creationId="{028089B8-1E38-4B04-A4AA-29912096A0CA}"/>
          </ac:spMkLst>
        </pc:spChg>
        <pc:spChg chg="mod">
          <ac:chgData name="Mamiratra Hantelys" userId="e3d1fa9d-abb0-428b-af8f-1557ba54124e" providerId="ADAL" clId="{3FD317C3-FDFA-475F-A9B1-CF0DAEFCE19A}" dt="2019-09-16T17:16:00.302" v="15" actId="1076"/>
          <ac:spMkLst>
            <pc:docMk/>
            <pc:sldMk cId="1719981004" sldId="265"/>
            <ac:spMk id="4" creationId="{507A7000-3D28-43D5-B659-50412804FC6A}"/>
          </ac:spMkLst>
        </pc:spChg>
      </pc:sldChg>
      <pc:sldChg chg="modSp">
        <pc:chgData name="Mamiratra Hantelys" userId="e3d1fa9d-abb0-428b-af8f-1557ba54124e" providerId="ADAL" clId="{3FD317C3-FDFA-475F-A9B1-CF0DAEFCE19A}" dt="2019-09-16T17:16:11.965" v="17" actId="14100"/>
        <pc:sldMkLst>
          <pc:docMk/>
          <pc:sldMk cId="3907588051" sldId="266"/>
        </pc:sldMkLst>
        <pc:spChg chg="mod">
          <ac:chgData name="Mamiratra Hantelys" userId="e3d1fa9d-abb0-428b-af8f-1557ba54124e" providerId="ADAL" clId="{3FD317C3-FDFA-475F-A9B1-CF0DAEFCE19A}" dt="2019-09-16T17:16:11.965" v="17" actId="14100"/>
          <ac:spMkLst>
            <pc:docMk/>
            <pc:sldMk cId="3907588051" sldId="266"/>
            <ac:spMk id="2" creationId="{E42D27DD-D7D1-4866-A18F-BAF5757FE5FD}"/>
          </ac:spMkLst>
        </pc:spChg>
        <pc:spChg chg="mod">
          <ac:chgData name="Mamiratra Hantelys" userId="e3d1fa9d-abb0-428b-af8f-1557ba54124e" providerId="ADAL" clId="{3FD317C3-FDFA-475F-A9B1-CF0DAEFCE19A}" dt="2019-09-16T17:16:09.104" v="16" actId="1076"/>
          <ac:spMkLst>
            <pc:docMk/>
            <pc:sldMk cId="3907588051" sldId="266"/>
            <ac:spMk id="3" creationId="{DC0AEEFE-54AF-45E4-AF16-9DA56B8DF4A0}"/>
          </ac:spMkLst>
        </pc:spChg>
      </pc:sldChg>
      <pc:sldChg chg="modSp">
        <pc:chgData name="Mamiratra Hantelys" userId="e3d1fa9d-abb0-428b-af8f-1557ba54124e" providerId="ADAL" clId="{3FD317C3-FDFA-475F-A9B1-CF0DAEFCE19A}" dt="2019-09-16T17:16:28.109" v="23" actId="20577"/>
        <pc:sldMkLst>
          <pc:docMk/>
          <pc:sldMk cId="3444757952" sldId="267"/>
        </pc:sldMkLst>
        <pc:spChg chg="mod">
          <ac:chgData name="Mamiratra Hantelys" userId="e3d1fa9d-abb0-428b-af8f-1557ba54124e" providerId="ADAL" clId="{3FD317C3-FDFA-475F-A9B1-CF0DAEFCE19A}" dt="2019-09-16T17:16:28.109" v="23" actId="20577"/>
          <ac:spMkLst>
            <pc:docMk/>
            <pc:sldMk cId="3444757952" sldId="267"/>
            <ac:spMk id="2" creationId="{B2F0F862-C1E4-4F16-BE2B-440C4F495C2F}"/>
          </ac:spMkLst>
        </pc:spChg>
      </pc:sldChg>
      <pc:sldChg chg="modSp">
        <pc:chgData name="Mamiratra Hantelys" userId="e3d1fa9d-abb0-428b-af8f-1557ba54124e" providerId="ADAL" clId="{3FD317C3-FDFA-475F-A9B1-CF0DAEFCE19A}" dt="2019-09-16T17:27:05.495" v="173" actId="14100"/>
        <pc:sldMkLst>
          <pc:docMk/>
          <pc:sldMk cId="1552043806" sldId="268"/>
        </pc:sldMkLst>
        <pc:spChg chg="mod">
          <ac:chgData name="Mamiratra Hantelys" userId="e3d1fa9d-abb0-428b-af8f-1557ba54124e" providerId="ADAL" clId="{3FD317C3-FDFA-475F-A9B1-CF0DAEFCE19A}" dt="2019-09-16T17:27:05.495" v="173" actId="14100"/>
          <ac:spMkLst>
            <pc:docMk/>
            <pc:sldMk cId="1552043806" sldId="268"/>
            <ac:spMk id="2" creationId="{52237673-6BC3-4F54-9AED-189ECA375FC7}"/>
          </ac:spMkLst>
        </pc:spChg>
        <pc:spChg chg="mod">
          <ac:chgData name="Mamiratra Hantelys" userId="e3d1fa9d-abb0-428b-af8f-1557ba54124e" providerId="ADAL" clId="{3FD317C3-FDFA-475F-A9B1-CF0DAEFCE19A}" dt="2019-09-16T17:27:02.026" v="172" actId="14100"/>
          <ac:spMkLst>
            <pc:docMk/>
            <pc:sldMk cId="1552043806" sldId="268"/>
            <ac:spMk id="3" creationId="{4C813A09-B5A0-414C-A0C3-72627A20E361}"/>
          </ac:spMkLst>
        </pc:spChg>
      </pc:sldChg>
      <pc:sldChg chg="modSp">
        <pc:chgData name="Mamiratra Hantelys" userId="e3d1fa9d-abb0-428b-af8f-1557ba54124e" providerId="ADAL" clId="{3FD317C3-FDFA-475F-A9B1-CF0DAEFCE19A}" dt="2019-09-16T17:17:03.135" v="27" actId="27636"/>
        <pc:sldMkLst>
          <pc:docMk/>
          <pc:sldMk cId="4125937854" sldId="270"/>
        </pc:sldMkLst>
        <pc:spChg chg="mod">
          <ac:chgData name="Mamiratra Hantelys" userId="e3d1fa9d-abb0-428b-af8f-1557ba54124e" providerId="ADAL" clId="{3FD317C3-FDFA-475F-A9B1-CF0DAEFCE19A}" dt="2019-09-16T17:17:03.135" v="27" actId="27636"/>
          <ac:spMkLst>
            <pc:docMk/>
            <pc:sldMk cId="4125937854" sldId="270"/>
            <ac:spMk id="3" creationId="{682D816C-CDC5-42D5-B761-7E55E45F15A1}"/>
          </ac:spMkLst>
        </pc:spChg>
      </pc:sldChg>
      <pc:sldChg chg="delSp modSp">
        <pc:chgData name="Mamiratra Hantelys" userId="e3d1fa9d-abb0-428b-af8f-1557ba54124e" providerId="ADAL" clId="{3FD317C3-FDFA-475F-A9B1-CF0DAEFCE19A}" dt="2019-09-16T17:17:53.657" v="71" actId="20577"/>
        <pc:sldMkLst>
          <pc:docMk/>
          <pc:sldMk cId="1733339117" sldId="272"/>
        </pc:sldMkLst>
        <pc:spChg chg="del">
          <ac:chgData name="Mamiratra Hantelys" userId="e3d1fa9d-abb0-428b-af8f-1557ba54124e" providerId="ADAL" clId="{3FD317C3-FDFA-475F-A9B1-CF0DAEFCE19A}" dt="2019-09-16T17:17:18.456" v="28" actId="478"/>
          <ac:spMkLst>
            <pc:docMk/>
            <pc:sldMk cId="1733339117" sldId="272"/>
            <ac:spMk id="2" creationId="{D5B72E4B-775E-4682-9CC4-04386865E58C}"/>
          </ac:spMkLst>
        </pc:spChg>
        <pc:spChg chg="mod">
          <ac:chgData name="Mamiratra Hantelys" userId="e3d1fa9d-abb0-428b-af8f-1557ba54124e" providerId="ADAL" clId="{3FD317C3-FDFA-475F-A9B1-CF0DAEFCE19A}" dt="2019-09-16T17:17:53.657" v="71" actId="20577"/>
          <ac:spMkLst>
            <pc:docMk/>
            <pc:sldMk cId="1733339117" sldId="272"/>
            <ac:spMk id="3" creationId="{36CDBF50-5A26-4D05-801F-E02C4051A27A}"/>
          </ac:spMkLst>
        </pc:spChg>
      </pc:sldChg>
      <pc:sldChg chg="modSp delCm">
        <pc:chgData name="Mamiratra Hantelys" userId="e3d1fa9d-abb0-428b-af8f-1557ba54124e" providerId="ADAL" clId="{3FD317C3-FDFA-475F-A9B1-CF0DAEFCE19A}" dt="2019-09-16T17:24:46.282" v="144" actId="20577"/>
        <pc:sldMkLst>
          <pc:docMk/>
          <pc:sldMk cId="2944875595" sldId="274"/>
        </pc:sldMkLst>
        <pc:spChg chg="mod">
          <ac:chgData name="Mamiratra Hantelys" userId="e3d1fa9d-abb0-428b-af8f-1557ba54124e" providerId="ADAL" clId="{3FD317C3-FDFA-475F-A9B1-CF0DAEFCE19A}" dt="2019-09-16T17:24:46.282" v="144" actId="20577"/>
          <ac:spMkLst>
            <pc:docMk/>
            <pc:sldMk cId="2944875595" sldId="274"/>
            <ac:spMk id="3" creationId="{A78061E3-B33B-4AF6-AEED-536B5BA8A8EC}"/>
          </ac:spMkLst>
        </pc:spChg>
      </pc:sldChg>
      <pc:sldChg chg="modSp">
        <pc:chgData name="Mamiratra Hantelys" userId="e3d1fa9d-abb0-428b-af8f-1557ba54124e" providerId="ADAL" clId="{3FD317C3-FDFA-475F-A9B1-CF0DAEFCE19A}" dt="2019-09-16T17:18:43.378" v="84" actId="14100"/>
        <pc:sldMkLst>
          <pc:docMk/>
          <pc:sldMk cId="572827510" sldId="275"/>
        </pc:sldMkLst>
        <pc:spChg chg="mod">
          <ac:chgData name="Mamiratra Hantelys" userId="e3d1fa9d-abb0-428b-af8f-1557ba54124e" providerId="ADAL" clId="{3FD317C3-FDFA-475F-A9B1-CF0DAEFCE19A}" dt="2019-09-16T17:18:43.378" v="84" actId="14100"/>
          <ac:spMkLst>
            <pc:docMk/>
            <pc:sldMk cId="572827510" sldId="275"/>
            <ac:spMk id="2" creationId="{2120698D-91AD-40EF-A168-3F4FF73F765F}"/>
          </ac:spMkLst>
        </pc:spChg>
      </pc:sldChg>
      <pc:sldChg chg="addSp delSp modSp">
        <pc:chgData name="Mamiratra Hantelys" userId="e3d1fa9d-abb0-428b-af8f-1557ba54124e" providerId="ADAL" clId="{3FD317C3-FDFA-475F-A9B1-CF0DAEFCE19A}" dt="2019-09-16T17:21:19.854" v="143" actId="255"/>
        <pc:sldMkLst>
          <pc:docMk/>
          <pc:sldMk cId="3424596444" sldId="285"/>
        </pc:sldMkLst>
        <pc:spChg chg="mod">
          <ac:chgData name="Mamiratra Hantelys" userId="e3d1fa9d-abb0-428b-af8f-1557ba54124e" providerId="ADAL" clId="{3FD317C3-FDFA-475F-A9B1-CF0DAEFCE19A}" dt="2019-09-16T17:20:08.689" v="90" actId="1076"/>
          <ac:spMkLst>
            <pc:docMk/>
            <pc:sldMk cId="3424596444" sldId="285"/>
            <ac:spMk id="2" creationId="{32B743AC-DF55-4C64-ACB0-B198B3624559}"/>
          </ac:spMkLst>
        </pc:spChg>
        <pc:spChg chg="mod">
          <ac:chgData name="Mamiratra Hantelys" userId="e3d1fa9d-abb0-428b-af8f-1557ba54124e" providerId="ADAL" clId="{3FD317C3-FDFA-475F-A9B1-CF0DAEFCE19A}" dt="2019-09-16T17:19:53.451" v="86" actId="27636"/>
          <ac:spMkLst>
            <pc:docMk/>
            <pc:sldMk cId="3424596444" sldId="285"/>
            <ac:spMk id="3" creationId="{34C2BE8D-FE77-4927-A5AE-9F09ABFFAD38}"/>
          </ac:spMkLst>
        </pc:spChg>
        <pc:spChg chg="add del mod">
          <ac:chgData name="Mamiratra Hantelys" userId="e3d1fa9d-abb0-428b-af8f-1557ba54124e" providerId="ADAL" clId="{3FD317C3-FDFA-475F-A9B1-CF0DAEFCE19A}" dt="2019-09-16T17:20:04.806" v="88" actId="767"/>
          <ac:spMkLst>
            <pc:docMk/>
            <pc:sldMk cId="3424596444" sldId="285"/>
            <ac:spMk id="4" creationId="{72F7EC4F-E6F6-4B23-996C-D216BD6E2810}"/>
          </ac:spMkLst>
        </pc:spChg>
        <pc:spChg chg="add del mod">
          <ac:chgData name="Mamiratra Hantelys" userId="e3d1fa9d-abb0-428b-af8f-1557ba54124e" providerId="ADAL" clId="{3FD317C3-FDFA-475F-A9B1-CF0DAEFCE19A}" dt="2019-09-16T17:20:20.097" v="93"/>
          <ac:spMkLst>
            <pc:docMk/>
            <pc:sldMk cId="3424596444" sldId="285"/>
            <ac:spMk id="5" creationId="{2F71DF1E-2F3C-4995-BAAB-EC99F08E2CE1}"/>
          </ac:spMkLst>
        </pc:spChg>
        <pc:spChg chg="add mod">
          <ac:chgData name="Mamiratra Hantelys" userId="e3d1fa9d-abb0-428b-af8f-1557ba54124e" providerId="ADAL" clId="{3FD317C3-FDFA-475F-A9B1-CF0DAEFCE19A}" dt="2019-09-16T17:21:19.854" v="143" actId="255"/>
          <ac:spMkLst>
            <pc:docMk/>
            <pc:sldMk cId="3424596444" sldId="285"/>
            <ac:spMk id="6" creationId="{5191C54B-BF4B-4BD4-997D-FC2AD68BBFF9}"/>
          </ac:spMkLst>
        </pc:spChg>
      </pc:sldChg>
      <pc:sldChg chg="modSp">
        <pc:chgData name="Mamiratra Hantelys" userId="e3d1fa9d-abb0-428b-af8f-1557ba54124e" providerId="ADAL" clId="{3FD317C3-FDFA-475F-A9B1-CF0DAEFCE19A}" dt="2019-09-16T17:15:25.525" v="9" actId="1076"/>
        <pc:sldMkLst>
          <pc:docMk/>
          <pc:sldMk cId="1794339749" sldId="310"/>
        </pc:sldMkLst>
        <pc:spChg chg="mod">
          <ac:chgData name="Mamiratra Hantelys" userId="e3d1fa9d-abb0-428b-af8f-1557ba54124e" providerId="ADAL" clId="{3FD317C3-FDFA-475F-A9B1-CF0DAEFCE19A}" dt="2019-09-16T17:15:25.525" v="9" actId="1076"/>
          <ac:spMkLst>
            <pc:docMk/>
            <pc:sldMk cId="1794339749" sldId="310"/>
            <ac:spMk id="2" creationId="{AF69FF0E-1042-4477-88D6-3F421BECDDD2}"/>
          </ac:spMkLst>
        </pc:spChg>
        <pc:spChg chg="mod">
          <ac:chgData name="Mamiratra Hantelys" userId="e3d1fa9d-abb0-428b-af8f-1557ba54124e" providerId="ADAL" clId="{3FD317C3-FDFA-475F-A9B1-CF0DAEFCE19A}" dt="2019-09-16T17:15:22.730" v="8" actId="14100"/>
          <ac:spMkLst>
            <pc:docMk/>
            <pc:sldMk cId="1794339749" sldId="310"/>
            <ac:spMk id="3" creationId="{65CF79AE-6076-45E0-B15A-B218118F1A1E}"/>
          </ac:spMkLst>
        </pc:spChg>
      </pc:sldChg>
      <pc:sldChg chg="modSp">
        <pc:chgData name="Mamiratra Hantelys" userId="e3d1fa9d-abb0-428b-af8f-1557ba54124e" providerId="ADAL" clId="{3FD317C3-FDFA-475F-A9B1-CF0DAEFCE19A}" dt="2019-09-16T17:16:56.851" v="25" actId="14100"/>
        <pc:sldMkLst>
          <pc:docMk/>
          <pc:sldMk cId="4001915297" sldId="311"/>
        </pc:sldMkLst>
        <pc:spChg chg="mod">
          <ac:chgData name="Mamiratra Hantelys" userId="e3d1fa9d-abb0-428b-af8f-1557ba54124e" providerId="ADAL" clId="{3FD317C3-FDFA-475F-A9B1-CF0DAEFCE19A}" dt="2019-09-16T17:16:56.851" v="25" actId="14100"/>
          <ac:spMkLst>
            <pc:docMk/>
            <pc:sldMk cId="4001915297" sldId="311"/>
            <ac:spMk id="2" creationId="{18DFB32D-B572-4E01-9C33-71D4092843EB}"/>
          </ac:spMkLst>
        </pc:spChg>
        <pc:spChg chg="mod">
          <ac:chgData name="Mamiratra Hantelys" userId="e3d1fa9d-abb0-428b-af8f-1557ba54124e" providerId="ADAL" clId="{3FD317C3-FDFA-475F-A9B1-CF0DAEFCE19A}" dt="2019-09-16T17:16:50.591" v="24" actId="20577"/>
          <ac:spMkLst>
            <pc:docMk/>
            <pc:sldMk cId="4001915297" sldId="311"/>
            <ac:spMk id="4" creationId="{EB462171-B892-4F95-8E56-83ED5A5331C6}"/>
          </ac:spMkLst>
        </pc:spChg>
      </pc:sldChg>
      <pc:sldChg chg="modSp delCm">
        <pc:chgData name="Mamiratra Hantelys" userId="e3d1fa9d-abb0-428b-af8f-1557ba54124e" providerId="ADAL" clId="{3FD317C3-FDFA-475F-A9B1-CF0DAEFCE19A}" dt="2019-09-16T17:18:33.536" v="83" actId="255"/>
        <pc:sldMkLst>
          <pc:docMk/>
          <pc:sldMk cId="4059173199" sldId="312"/>
        </pc:sldMkLst>
        <pc:spChg chg="mod">
          <ac:chgData name="Mamiratra Hantelys" userId="e3d1fa9d-abb0-428b-af8f-1557ba54124e" providerId="ADAL" clId="{3FD317C3-FDFA-475F-A9B1-CF0DAEFCE19A}" dt="2019-09-16T17:18:33.536" v="83" actId="255"/>
          <ac:spMkLst>
            <pc:docMk/>
            <pc:sldMk cId="4059173199" sldId="312"/>
            <ac:spMk id="2" creationId="{3A974FDB-7367-4455-BAC6-1C1BF429F276}"/>
          </ac:spMkLst>
        </pc:spChg>
        <pc:spChg chg="mod">
          <ac:chgData name="Mamiratra Hantelys" userId="e3d1fa9d-abb0-428b-af8f-1557ba54124e" providerId="ADAL" clId="{3FD317C3-FDFA-475F-A9B1-CF0DAEFCE19A}" dt="2019-09-16T17:18:27.566" v="82" actId="27636"/>
          <ac:spMkLst>
            <pc:docMk/>
            <pc:sldMk cId="4059173199" sldId="312"/>
            <ac:spMk id="3" creationId="{4DEADE6D-F837-4627-AD85-B313DBC9C2F3}"/>
          </ac:spMkLst>
        </pc:spChg>
      </pc:sldChg>
    </pc:docChg>
  </pc:docChgLst>
  <pc:docChgLst>
    <pc:chgData name="Mamiratra Hantelys" userId="e3d1fa9d-abb0-428b-af8f-1557ba54124e" providerId="ADAL" clId="{3720B2CD-7B0A-49F1-BC75-7CB4426D9A68}"/>
    <pc:docChg chg="undo custSel addSld modSld sldOrd">
      <pc:chgData name="Mamiratra Hantelys" userId="e3d1fa9d-abb0-428b-af8f-1557ba54124e" providerId="ADAL" clId="{3720B2CD-7B0A-49F1-BC75-7CB4426D9A68}" dt="2019-09-10T17:01:41.317" v="190" actId="5793"/>
      <pc:docMkLst>
        <pc:docMk/>
      </pc:docMkLst>
      <pc:sldChg chg="modSp">
        <pc:chgData name="Mamiratra Hantelys" userId="e3d1fa9d-abb0-428b-af8f-1557ba54124e" providerId="ADAL" clId="{3720B2CD-7B0A-49F1-BC75-7CB4426D9A68}" dt="2019-09-10T15:55:35.738" v="101" actId="20577"/>
        <pc:sldMkLst>
          <pc:docMk/>
          <pc:sldMk cId="1192168953" sldId="257"/>
        </pc:sldMkLst>
        <pc:spChg chg="mod">
          <ac:chgData name="Mamiratra Hantelys" userId="e3d1fa9d-abb0-428b-af8f-1557ba54124e" providerId="ADAL" clId="{3720B2CD-7B0A-49F1-BC75-7CB4426D9A68}" dt="2019-09-10T15:55:35.738" v="101" actId="20577"/>
          <ac:spMkLst>
            <pc:docMk/>
            <pc:sldMk cId="1192168953" sldId="257"/>
            <ac:spMk id="3" creationId="{C46DFE44-10C2-46D0-B026-C4C2BDE24877}"/>
          </ac:spMkLst>
        </pc:spChg>
      </pc:sldChg>
      <pc:sldChg chg="modSp">
        <pc:chgData name="Mamiratra Hantelys" userId="e3d1fa9d-abb0-428b-af8f-1557ba54124e" providerId="ADAL" clId="{3720B2CD-7B0A-49F1-BC75-7CB4426D9A68}" dt="2019-09-10T16:06:05.076" v="127" actId="5793"/>
        <pc:sldMkLst>
          <pc:docMk/>
          <pc:sldMk cId="703425540" sldId="259"/>
        </pc:sldMkLst>
        <pc:spChg chg="mod">
          <ac:chgData name="Mamiratra Hantelys" userId="e3d1fa9d-abb0-428b-af8f-1557ba54124e" providerId="ADAL" clId="{3720B2CD-7B0A-49F1-BC75-7CB4426D9A68}" dt="2019-09-10T15:56:15.174" v="103" actId="20577"/>
          <ac:spMkLst>
            <pc:docMk/>
            <pc:sldMk cId="703425540" sldId="259"/>
            <ac:spMk id="2" creationId="{24D8E861-2BD4-4025-9556-F53F81B9C0D0}"/>
          </ac:spMkLst>
        </pc:spChg>
        <pc:spChg chg="mod">
          <ac:chgData name="Mamiratra Hantelys" userId="e3d1fa9d-abb0-428b-af8f-1557ba54124e" providerId="ADAL" clId="{3720B2CD-7B0A-49F1-BC75-7CB4426D9A68}" dt="2019-09-10T16:06:05.076" v="127" actId="5793"/>
          <ac:spMkLst>
            <pc:docMk/>
            <pc:sldMk cId="703425540" sldId="259"/>
            <ac:spMk id="3" creationId="{A7BBB053-A18B-4CC7-879D-1D86F82F7590}"/>
          </ac:spMkLst>
        </pc:spChg>
      </pc:sldChg>
      <pc:sldChg chg="modSp">
        <pc:chgData name="Mamiratra Hantelys" userId="e3d1fa9d-abb0-428b-af8f-1557ba54124e" providerId="ADAL" clId="{3720B2CD-7B0A-49F1-BC75-7CB4426D9A68}" dt="2019-09-10T16:57:56.344" v="134" actId="20577"/>
        <pc:sldMkLst>
          <pc:docMk/>
          <pc:sldMk cId="1307846379" sldId="260"/>
        </pc:sldMkLst>
        <pc:spChg chg="mod">
          <ac:chgData name="Mamiratra Hantelys" userId="e3d1fa9d-abb0-428b-af8f-1557ba54124e" providerId="ADAL" clId="{3720B2CD-7B0A-49F1-BC75-7CB4426D9A68}" dt="2019-09-10T16:57:56.344" v="134" actId="20577"/>
          <ac:spMkLst>
            <pc:docMk/>
            <pc:sldMk cId="1307846379" sldId="260"/>
            <ac:spMk id="5" creationId="{6C7FAEDA-0524-468B-908C-219784FD7BE2}"/>
          </ac:spMkLst>
        </pc:spChg>
      </pc:sldChg>
      <pc:sldChg chg="modSp">
        <pc:chgData name="Mamiratra Hantelys" userId="e3d1fa9d-abb0-428b-af8f-1557ba54124e" providerId="ADAL" clId="{3720B2CD-7B0A-49F1-BC75-7CB4426D9A68}" dt="2019-09-10T16:59:43.769" v="169" actId="20577"/>
        <pc:sldMkLst>
          <pc:docMk/>
          <pc:sldMk cId="3907588051" sldId="266"/>
        </pc:sldMkLst>
        <pc:spChg chg="mod">
          <ac:chgData name="Mamiratra Hantelys" userId="e3d1fa9d-abb0-428b-af8f-1557ba54124e" providerId="ADAL" clId="{3720B2CD-7B0A-49F1-BC75-7CB4426D9A68}" dt="2019-09-10T16:59:43.769" v="169" actId="20577"/>
          <ac:spMkLst>
            <pc:docMk/>
            <pc:sldMk cId="3907588051" sldId="266"/>
            <ac:spMk id="3" creationId="{DC0AEEFE-54AF-45E4-AF16-9DA56B8DF4A0}"/>
          </ac:spMkLst>
        </pc:spChg>
      </pc:sldChg>
      <pc:sldChg chg="addSp delSp modSp">
        <pc:chgData name="Mamiratra Hantelys" userId="e3d1fa9d-abb0-428b-af8f-1557ba54124e" providerId="ADAL" clId="{3720B2CD-7B0A-49F1-BC75-7CB4426D9A68}" dt="2019-09-06T14:09:15.903" v="38" actId="20577"/>
        <pc:sldMkLst>
          <pc:docMk/>
          <pc:sldMk cId="3444757952" sldId="267"/>
        </pc:sldMkLst>
        <pc:spChg chg="mod">
          <ac:chgData name="Mamiratra Hantelys" userId="e3d1fa9d-abb0-428b-af8f-1557ba54124e" providerId="ADAL" clId="{3720B2CD-7B0A-49F1-BC75-7CB4426D9A68}" dt="2019-09-06T14:09:15.903" v="38" actId="20577"/>
          <ac:spMkLst>
            <pc:docMk/>
            <pc:sldMk cId="3444757952" sldId="267"/>
            <ac:spMk id="2" creationId="{B2F0F862-C1E4-4F16-BE2B-440C4F495C2F}"/>
          </ac:spMkLst>
        </pc:spChg>
        <pc:spChg chg="del mod">
          <ac:chgData name="Mamiratra Hantelys" userId="e3d1fa9d-abb0-428b-af8f-1557ba54124e" providerId="ADAL" clId="{3720B2CD-7B0A-49F1-BC75-7CB4426D9A68}" dt="2019-09-06T14:08:25.254" v="2" actId="478"/>
          <ac:spMkLst>
            <pc:docMk/>
            <pc:sldMk cId="3444757952" sldId="267"/>
            <ac:spMk id="3" creationId="{BDF741FD-EA43-4ACA-87F8-442E9C514719}"/>
          </ac:spMkLst>
        </pc:spChg>
        <pc:spChg chg="add del mod">
          <ac:chgData name="Mamiratra Hantelys" userId="e3d1fa9d-abb0-428b-af8f-1557ba54124e" providerId="ADAL" clId="{3720B2CD-7B0A-49F1-BC75-7CB4426D9A68}" dt="2019-09-06T14:08:29.593" v="3" actId="478"/>
          <ac:spMkLst>
            <pc:docMk/>
            <pc:sldMk cId="3444757952" sldId="267"/>
            <ac:spMk id="5" creationId="{E8AAA2E4-33BF-493C-80B7-9CE7ED3CC7EE}"/>
          </ac:spMkLst>
        </pc:spChg>
      </pc:sldChg>
      <pc:sldChg chg="modSp">
        <pc:chgData name="Mamiratra Hantelys" userId="e3d1fa9d-abb0-428b-af8f-1557ba54124e" providerId="ADAL" clId="{3720B2CD-7B0A-49F1-BC75-7CB4426D9A68}" dt="2019-09-10T17:00:49.730" v="179" actId="27636"/>
        <pc:sldMkLst>
          <pc:docMk/>
          <pc:sldMk cId="4125937854" sldId="270"/>
        </pc:sldMkLst>
        <pc:spChg chg="mod">
          <ac:chgData name="Mamiratra Hantelys" userId="e3d1fa9d-abb0-428b-af8f-1557ba54124e" providerId="ADAL" clId="{3720B2CD-7B0A-49F1-BC75-7CB4426D9A68}" dt="2019-09-10T17:00:49.730" v="179" actId="27636"/>
          <ac:spMkLst>
            <pc:docMk/>
            <pc:sldMk cId="4125937854" sldId="270"/>
            <ac:spMk id="3" creationId="{682D816C-CDC5-42D5-B761-7E55E45F15A1}"/>
          </ac:spMkLst>
        </pc:spChg>
      </pc:sldChg>
      <pc:sldChg chg="modSp">
        <pc:chgData name="Mamiratra Hantelys" userId="e3d1fa9d-abb0-428b-af8f-1557ba54124e" providerId="ADAL" clId="{3720B2CD-7B0A-49F1-BC75-7CB4426D9A68}" dt="2019-09-06T14:10:01.429" v="55" actId="255"/>
        <pc:sldMkLst>
          <pc:docMk/>
          <pc:sldMk cId="1733339117" sldId="272"/>
        </pc:sldMkLst>
        <pc:spChg chg="mod">
          <ac:chgData name="Mamiratra Hantelys" userId="e3d1fa9d-abb0-428b-af8f-1557ba54124e" providerId="ADAL" clId="{3720B2CD-7B0A-49F1-BC75-7CB4426D9A68}" dt="2019-09-06T14:10:01.429" v="55" actId="255"/>
          <ac:spMkLst>
            <pc:docMk/>
            <pc:sldMk cId="1733339117" sldId="272"/>
            <ac:spMk id="3" creationId="{36CDBF50-5A26-4D05-801F-E02C4051A27A}"/>
          </ac:spMkLst>
        </pc:spChg>
      </pc:sldChg>
      <pc:sldChg chg="modSp">
        <pc:chgData name="Mamiratra Hantelys" userId="e3d1fa9d-abb0-428b-af8f-1557ba54124e" providerId="ADAL" clId="{3720B2CD-7B0A-49F1-BC75-7CB4426D9A68}" dt="2019-09-10T16:04:04.390" v="108" actId="11"/>
        <pc:sldMkLst>
          <pc:docMk/>
          <pc:sldMk cId="1054144147" sldId="280"/>
        </pc:sldMkLst>
        <pc:spChg chg="mod">
          <ac:chgData name="Mamiratra Hantelys" userId="e3d1fa9d-abb0-428b-af8f-1557ba54124e" providerId="ADAL" clId="{3720B2CD-7B0A-49F1-BC75-7CB4426D9A68}" dt="2019-09-10T16:04:04.390" v="108" actId="11"/>
          <ac:spMkLst>
            <pc:docMk/>
            <pc:sldMk cId="1054144147" sldId="280"/>
            <ac:spMk id="3" creationId="{00000000-0000-0000-0000-000000000000}"/>
          </ac:spMkLst>
        </pc:spChg>
      </pc:sldChg>
      <pc:sldChg chg="modSp">
        <pc:chgData name="Mamiratra Hantelys" userId="e3d1fa9d-abb0-428b-af8f-1557ba54124e" providerId="ADAL" clId="{3720B2CD-7B0A-49F1-BC75-7CB4426D9A68}" dt="2019-09-10T16:05:10.811" v="120" actId="207"/>
        <pc:sldMkLst>
          <pc:docMk/>
          <pc:sldMk cId="3507748553" sldId="281"/>
        </pc:sldMkLst>
        <pc:spChg chg="mod">
          <ac:chgData name="Mamiratra Hantelys" userId="e3d1fa9d-abb0-428b-af8f-1557ba54124e" providerId="ADAL" clId="{3720B2CD-7B0A-49F1-BC75-7CB4426D9A68}" dt="2019-09-10T16:05:10.811" v="120" actId="207"/>
          <ac:spMkLst>
            <pc:docMk/>
            <pc:sldMk cId="3507748553" sldId="281"/>
            <ac:spMk id="3" creationId="{00000000-0000-0000-0000-000000000000}"/>
          </ac:spMkLst>
        </pc:spChg>
      </pc:sldChg>
      <pc:sldChg chg="modSp">
        <pc:chgData name="Mamiratra Hantelys" userId="e3d1fa9d-abb0-428b-af8f-1557ba54124e" providerId="ADAL" clId="{3720B2CD-7B0A-49F1-BC75-7CB4426D9A68}" dt="2019-09-10T16:05:35.339" v="125" actId="207"/>
        <pc:sldMkLst>
          <pc:docMk/>
          <pc:sldMk cId="4015315345" sldId="282"/>
        </pc:sldMkLst>
        <pc:spChg chg="mod">
          <ac:chgData name="Mamiratra Hantelys" userId="e3d1fa9d-abb0-428b-af8f-1557ba54124e" providerId="ADAL" clId="{3720B2CD-7B0A-49F1-BC75-7CB4426D9A68}" dt="2019-09-10T16:05:35.339" v="125" actId="207"/>
          <ac:spMkLst>
            <pc:docMk/>
            <pc:sldMk cId="4015315345" sldId="282"/>
            <ac:spMk id="3" creationId="{00000000-0000-0000-0000-000000000000}"/>
          </ac:spMkLst>
        </pc:spChg>
      </pc:sldChg>
      <pc:sldChg chg="modSp">
        <pc:chgData name="Mamiratra Hantelys" userId="e3d1fa9d-abb0-428b-af8f-1557ba54124e" providerId="ADAL" clId="{3720B2CD-7B0A-49F1-BC75-7CB4426D9A68}" dt="2019-09-10T16:58:27.014" v="135" actId="20577"/>
        <pc:sldMkLst>
          <pc:docMk/>
          <pc:sldMk cId="541068448" sldId="286"/>
        </pc:sldMkLst>
        <pc:spChg chg="mod">
          <ac:chgData name="Mamiratra Hantelys" userId="e3d1fa9d-abb0-428b-af8f-1557ba54124e" providerId="ADAL" clId="{3720B2CD-7B0A-49F1-BC75-7CB4426D9A68}" dt="2019-09-10T16:58:27.014" v="135" actId="20577"/>
          <ac:spMkLst>
            <pc:docMk/>
            <pc:sldMk cId="541068448" sldId="286"/>
            <ac:spMk id="3" creationId="{2A23E3F7-9516-4B94-99F7-6704E598B63C}"/>
          </ac:spMkLst>
        </pc:spChg>
      </pc:sldChg>
      <pc:sldChg chg="modSp">
        <pc:chgData name="Mamiratra Hantelys" userId="e3d1fa9d-abb0-428b-af8f-1557ba54124e" providerId="ADAL" clId="{3720B2CD-7B0A-49F1-BC75-7CB4426D9A68}" dt="2019-09-06T14:10:46.694" v="95" actId="14100"/>
        <pc:sldMkLst>
          <pc:docMk/>
          <pc:sldMk cId="1168260597" sldId="308"/>
        </pc:sldMkLst>
        <pc:spChg chg="mod">
          <ac:chgData name="Mamiratra Hantelys" userId="e3d1fa9d-abb0-428b-af8f-1557ba54124e" providerId="ADAL" clId="{3720B2CD-7B0A-49F1-BC75-7CB4426D9A68}" dt="2019-09-06T14:10:46.694" v="95" actId="14100"/>
          <ac:spMkLst>
            <pc:docMk/>
            <pc:sldMk cId="1168260597" sldId="308"/>
            <ac:spMk id="2" creationId="{00000000-0000-0000-0000-000000000000}"/>
          </ac:spMkLst>
        </pc:spChg>
        <pc:spChg chg="mod">
          <ac:chgData name="Mamiratra Hantelys" userId="e3d1fa9d-abb0-428b-af8f-1557ba54124e" providerId="ADAL" clId="{3720B2CD-7B0A-49F1-BC75-7CB4426D9A68}" dt="2019-09-06T14:10:40.354" v="94" actId="20577"/>
          <ac:spMkLst>
            <pc:docMk/>
            <pc:sldMk cId="1168260597" sldId="308"/>
            <ac:spMk id="3" creationId="{00000000-0000-0000-0000-000000000000}"/>
          </ac:spMkLst>
        </pc:spChg>
      </pc:sldChg>
      <pc:sldChg chg="delSp modSp add ord">
        <pc:chgData name="Mamiratra Hantelys" userId="e3d1fa9d-abb0-428b-af8f-1557ba54124e" providerId="ADAL" clId="{3720B2CD-7B0A-49F1-BC75-7CB4426D9A68}" dt="2019-09-10T17:01:41.317" v="190" actId="5793"/>
        <pc:sldMkLst>
          <pc:docMk/>
          <pc:sldMk cId="144137511" sldId="316"/>
        </pc:sldMkLst>
        <pc:spChg chg="del">
          <ac:chgData name="Mamiratra Hantelys" userId="e3d1fa9d-abb0-428b-af8f-1557ba54124e" providerId="ADAL" clId="{3720B2CD-7B0A-49F1-BC75-7CB4426D9A68}" dt="2019-09-10T17:01:30.016" v="188" actId="478"/>
          <ac:spMkLst>
            <pc:docMk/>
            <pc:sldMk cId="144137511" sldId="316"/>
            <ac:spMk id="2" creationId="{7C7492B4-F2D9-4ADD-BDD6-2168CC393897}"/>
          </ac:spMkLst>
        </pc:spChg>
        <pc:spChg chg="mod">
          <ac:chgData name="Mamiratra Hantelys" userId="e3d1fa9d-abb0-428b-af8f-1557ba54124e" providerId="ADAL" clId="{3720B2CD-7B0A-49F1-BC75-7CB4426D9A68}" dt="2019-09-10T17:01:41.317" v="190" actId="5793"/>
          <ac:spMkLst>
            <pc:docMk/>
            <pc:sldMk cId="144137511" sldId="316"/>
            <ac:spMk id="3" creationId="{249DA186-734D-482A-A0EA-A113A46BB8EE}"/>
          </ac:spMkLst>
        </pc:spChg>
      </pc:sldChg>
    </pc:docChg>
  </pc:docChgLst>
  <pc:docChgLst>
    <pc:chgData name="Alexandre Petterson" userId="004ee5b6-14d6-4eb6-a378-37df0cb13986" providerId="ADAL" clId="{94BF6064-77D4-4CF1-94B7-B59518092CE5}"/>
    <pc:docChg chg="undo modSld">
      <pc:chgData name="Alexandre Petterson" userId="004ee5b6-14d6-4eb6-a378-37df0cb13986" providerId="ADAL" clId="{94BF6064-77D4-4CF1-94B7-B59518092CE5}" dt="2019-09-04T13:50:31.110" v="9" actId="113"/>
      <pc:docMkLst>
        <pc:docMk/>
      </pc:docMkLst>
      <pc:sldChg chg="modSp">
        <pc:chgData name="Alexandre Petterson" userId="004ee5b6-14d6-4eb6-a378-37df0cb13986" providerId="ADAL" clId="{94BF6064-77D4-4CF1-94B7-B59518092CE5}" dt="2019-09-04T13:50:31.110" v="9" actId="113"/>
        <pc:sldMkLst>
          <pc:docMk/>
          <pc:sldMk cId="703425540" sldId="259"/>
        </pc:sldMkLst>
        <pc:spChg chg="mod">
          <ac:chgData name="Alexandre Petterson" userId="004ee5b6-14d6-4eb6-a378-37df0cb13986" providerId="ADAL" clId="{94BF6064-77D4-4CF1-94B7-B59518092CE5}" dt="2019-09-04T13:50:31.110" v="9" actId="113"/>
          <ac:spMkLst>
            <pc:docMk/>
            <pc:sldMk cId="703425540" sldId="259"/>
            <ac:spMk id="3" creationId="{A7BBB053-A18B-4CC7-879D-1D86F82F7590}"/>
          </ac:spMkLst>
        </pc:spChg>
      </pc:sldChg>
      <pc:sldChg chg="modSp">
        <pc:chgData name="Alexandre Petterson" userId="004ee5b6-14d6-4eb6-a378-37df0cb13986" providerId="ADAL" clId="{94BF6064-77D4-4CF1-94B7-B59518092CE5}" dt="2019-09-04T13:39:56.183" v="1" actId="20577"/>
        <pc:sldMkLst>
          <pc:docMk/>
          <pc:sldMk cId="1484983946" sldId="279"/>
        </pc:sldMkLst>
        <pc:spChg chg="mod">
          <ac:chgData name="Alexandre Petterson" userId="004ee5b6-14d6-4eb6-a378-37df0cb13986" providerId="ADAL" clId="{94BF6064-77D4-4CF1-94B7-B59518092CE5}" dt="2019-09-04T13:39:56.183" v="1" actId="20577"/>
          <ac:spMkLst>
            <pc:docMk/>
            <pc:sldMk cId="1484983946" sldId="279"/>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8-20T12:01:38.417" idx="1">
    <p:pos x="10" y="10"/>
    <p:text>commencer chaque journée en se référant aux objecrifs d'apprentissage spécifiques</p:text>
    <p:extLst>
      <p:ext uri="{C676402C-5697-4E1C-873F-D02D1690AC5C}">
        <p15:threadingInfo xmlns:p15="http://schemas.microsoft.com/office/powerpoint/2012/main" timeZoneBias="240"/>
      </p:ext>
    </p:extLst>
  </p:cm>
  <p:cm authorId="1" dt="2019-08-22T11:57:52.982" idx="2">
    <p:pos x="10" y="146"/>
    <p:text>je ne pense pas que nous aurons suffisamment de temps pour passer à travers les objectifs d'apprentissage spécifiques à tous les jours (nous devons considérer</p:text>
    <p:extLst>
      <p:ext uri="{C676402C-5697-4E1C-873F-D02D1690AC5C}">
        <p15:threadingInfo xmlns:p15="http://schemas.microsoft.com/office/powerpoint/2012/main" timeZoneBias="240">
          <p15:parentCm authorId="1" idx="1"/>
        </p15:threadingInfo>
      </p:ext>
    </p:extLst>
  </p:cm>
  <p:cm authorId="1" dt="2019-08-22T11:59:34.589" idx="3">
    <p:pos x="10" y="282"/>
    <p:text>supprimer diapositives 4 à 8 ?</p:text>
    <p:extLst>
      <p:ext uri="{C676402C-5697-4E1C-873F-D02D1690AC5C}">
        <p15:threadingInfo xmlns:p15="http://schemas.microsoft.com/office/powerpoint/2012/main" timeZoneBias="240">
          <p15:parentCm authorId="1" idx="1"/>
        </p15:threadingInfo>
      </p:ext>
    </p:extLst>
  </p:cm>
  <p:cm authorId="2" dt="2019-08-26T10:52:28.819" idx="4">
    <p:pos x="10" y="418"/>
    <p:text>Juste présenter les objectifs spécifiques des 3 jours le premier jour de la formation comme dans le guide. Mettre seulement les grandes lignes des objectifs et non les sous-parties</p:text>
    <p:extLst>
      <p:ext uri="{C676402C-5697-4E1C-873F-D02D1690AC5C}">
        <p15:threadingInfo xmlns:p15="http://schemas.microsoft.com/office/powerpoint/2012/main" timeZoneBias="240">
          <p15:parentCm authorId="1"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9-08-26T11:05:09.546" idx="18">
    <p:pos x="10" y="10"/>
    <p:text>Diapositive trop chargée. Diviser dans une autre diapositive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9-08-26T11:06:59.163" idx="20">
    <p:pos x="10" y="10"/>
    <p:text>Mettre le texte au milieu et agrandir</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9-08-26T11:12:22.736" idx="22">
    <p:pos x="10" y="10"/>
    <p:text>Séparer la diapositive en 2: une pour la Mise en garde et une autre pour la Préparation à la médiation familiale.</p:text>
    <p:extLst>
      <p:ext uri="{C676402C-5697-4E1C-873F-D02D1690AC5C}">
        <p15:threadingInfo xmlns:p15="http://schemas.microsoft.com/office/powerpoint/2012/main" timeZoneBias="240"/>
      </p:ext>
    </p:extLst>
  </p:cm>
  <p:cm authorId="2" dt="2019-08-26T11:13:16.530" idx="23">
    <p:pos x="146" y="146"/>
    <p:text>Mettre aussi les éléments de chacune de ses parties (Voir guide du participant partie 5.1)</p:text>
    <p:extLst>
      <p:ext uri="{C676402C-5697-4E1C-873F-D02D1690AC5C}">
        <p15:threadingInfo xmlns:p15="http://schemas.microsoft.com/office/powerpoint/2012/main" timeZoneBias="240"/>
      </p:ext>
    </p:extLst>
  </p:cm>
  <p:cm authorId="2" dt="2019-08-26T11:15:38.986" idx="25">
    <p:pos x="282" y="282"/>
    <p:text>Ajouter l'Annexe 8 et son titre</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9-08-26T11:17:57.267" idx="28">
    <p:pos x="10" y="10"/>
    <p:text>Changer le titre pour correspondance avec le Guide</p:text>
    <p:extLst>
      <p:ext uri="{C676402C-5697-4E1C-873F-D02D1690AC5C}">
        <p15:threadingInfo xmlns:p15="http://schemas.microsoft.com/office/powerpoint/2012/main" timeZoneBias="240"/>
      </p:ext>
    </p:extLst>
  </p:cm>
  <p:cm authorId="2" dt="2019-08-26T11:18:14.357" idx="29">
    <p:pos x="146" y="146"/>
    <p:text>Insérer l'Annexe 10 et son titre</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19-08-26T11:19:33.503" idx="31">
    <p:pos x="10" y="10"/>
    <p:text>Changer le titre en Scénario et inclure le nom de l'Annexe 14 qui est le scénario de l'exercice ici en question</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8-26T10:52:55.107" idx="5">
    <p:pos x="10" y="10"/>
    <p:text>Enlever les titres. Mettre directement les objectifs par jour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8-26T10:53:24.835" idx="6">
    <p:pos x="10" y="10"/>
    <p:text>enlever le fond derrière la photo ou si ce n'est pas possible, trouver une autre photo couvrant toute la page</p:text>
    <p:extLst>
      <p:ext uri="{C676402C-5697-4E1C-873F-D02D1690AC5C}">
        <p15:threadingInfo xmlns:p15="http://schemas.microsoft.com/office/powerpoint/2012/main" timeZoneBias="240"/>
      </p:ext>
    </p:extLst>
  </p:cm>
  <p:cm authorId="1" dt="2019-08-27T12:42:33.155" idx="4">
    <p:pos x="10" y="146"/>
    <p:text>c'est fait, j'ai ajouté un dégradé mauve</p:text>
    <p:extLst>
      <p:ext uri="{C676402C-5697-4E1C-873F-D02D1690AC5C}">
        <p15:threadingInfo xmlns:p15="http://schemas.microsoft.com/office/powerpoint/2012/main" timeZoneBias="240">
          <p15:parentCm authorId="2" idx="6"/>
        </p15:threadingInfo>
      </p:ext>
    </p:extLst>
  </p:cm>
  <p:cm authorId="1" dt="2019-08-27T12:42:33.605" idx="5">
    <p:pos x="146" y="146"/>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8-26T10:53:58.245" idx="7">
    <p:pos x="10" y="10"/>
    <p:text>Enlever le fond Ajefo ou trouver une autre photo couvrant toute la diapo</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8-26T10:50:47.527" idx="3">
    <p:pos x="10" y="10"/>
    <p:text>Changer la photo par un stéthoscope ou un autre appareil médical</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8-26T10:54:26.894" idx="8">
    <p:pos x="10" y="10"/>
    <p:text>Mettre le titre de l'annexe</p:text>
    <p:extLst>
      <p:ext uri="{C676402C-5697-4E1C-873F-D02D1690AC5C}">
        <p15:threadingInfo xmlns:p15="http://schemas.microsoft.com/office/powerpoint/2012/main" timeZoneBias="240"/>
      </p:ext>
    </p:extLst>
  </p:cm>
  <p:cm authorId="1" dt="2019-08-27T14:55:19.858" idx="6">
    <p:pos x="10" y="146"/>
    <p:text>done</p:text>
    <p:extLst>
      <p:ext uri="{C676402C-5697-4E1C-873F-D02D1690AC5C}">
        <p15:threadingInfo xmlns:p15="http://schemas.microsoft.com/office/powerpoint/2012/main" timeZoneBias="240">
          <p15:parentCm authorId="2" idx="8"/>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8-26T10:54:59.642" idx="9">
    <p:pos x="10" y="10"/>
    <p:text>Ajouter l'annexe et son titre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9-08-26T10:55:13.762" idx="10">
    <p:pos x="10" y="10"/>
    <p:text>Ajouter l'annexe 3 et son titre</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9-08-26T11:00:27.445" idx="17">
    <p:pos x="10" y="10"/>
    <p:text>Cette dispo est un doublon du précédent. Supprimer une des 2! Je préfère celle ci</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02F7A-3093-D645-9A06-F5F8835E3BD4}" type="datetimeFigureOut">
              <a:rPr lang="fr-FR" smtClean="0"/>
              <a:t>16/09/2019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5F9D-08FF-DA4F-8B11-EC14EEC63A83}" type="slidenum">
              <a:rPr lang="fr-FR" smtClean="0"/>
              <a:t>‹N°›</a:t>
            </a:fld>
            <a:endParaRPr lang="fr-FR"/>
          </a:p>
        </p:txBody>
      </p:sp>
    </p:spTree>
    <p:extLst>
      <p:ext uri="{BB962C8B-B14F-4D97-AF65-F5344CB8AC3E}">
        <p14:creationId xmlns:p14="http://schemas.microsoft.com/office/powerpoint/2010/main" val="171428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Inviter les participants à définir une situation à hauts conflits.</a:t>
            </a:r>
          </a:p>
          <a:p>
            <a:endParaRPr lang="fr-CA"/>
          </a:p>
          <a:p>
            <a:r>
              <a:rPr lang="fr-CA"/>
              <a:t>Déballer la notion de hauts conflits en commençant par présenter une boîte: </a:t>
            </a:r>
          </a:p>
          <a:p>
            <a:r>
              <a:rPr lang="fr-CA"/>
              <a:t>Cette boîte a un joli emballage, qui peut cacher plusieurs surprises.</a:t>
            </a:r>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9</a:t>
            </a:fld>
            <a:endParaRPr lang="fr-CA"/>
          </a:p>
        </p:txBody>
      </p:sp>
    </p:spTree>
    <p:extLst>
      <p:ext uri="{BB962C8B-B14F-4D97-AF65-F5344CB8AC3E}">
        <p14:creationId xmlns:p14="http://schemas.microsoft.com/office/powerpoint/2010/main" val="131155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Cocktails (alcool, médicaments) : les personnes dans des situations à hauts conflits ont tendance à avoir des problèmes de dépendances.</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18</a:t>
            </a:fld>
            <a:endParaRPr lang="fr-CA"/>
          </a:p>
        </p:txBody>
      </p:sp>
    </p:spTree>
    <p:extLst>
      <p:ext uri="{BB962C8B-B14F-4D97-AF65-F5344CB8AC3E}">
        <p14:creationId xmlns:p14="http://schemas.microsoft.com/office/powerpoint/2010/main" val="88516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Médaille/trophée : les personnes dans des situations à hauts conflits ont tendance à ne chercher qu’à gagner.</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19</a:t>
            </a:fld>
            <a:endParaRPr lang="fr-CA"/>
          </a:p>
        </p:txBody>
      </p:sp>
    </p:spTree>
    <p:extLst>
      <p:ext uri="{BB962C8B-B14F-4D97-AF65-F5344CB8AC3E}">
        <p14:creationId xmlns:p14="http://schemas.microsoft.com/office/powerpoint/2010/main" val="138148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Trousse de premiers soins: les personnes dans des situations à hauts conflits ont tendance à ne pas penser aux répercussions, blessures, dommages collatéraux .</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20</a:t>
            </a:fld>
            <a:endParaRPr lang="fr-CA"/>
          </a:p>
        </p:txBody>
      </p:sp>
    </p:spTree>
    <p:extLst>
      <p:ext uri="{BB962C8B-B14F-4D97-AF65-F5344CB8AC3E}">
        <p14:creationId xmlns:p14="http://schemas.microsoft.com/office/powerpoint/2010/main" val="107721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Cible : les personnes dans des situations à hauts conflits ont tendance à cibler quelqu’un à blâmer. </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21</a:t>
            </a:fld>
            <a:endParaRPr lang="fr-CA"/>
          </a:p>
        </p:txBody>
      </p:sp>
    </p:spTree>
    <p:extLst>
      <p:ext uri="{BB962C8B-B14F-4D97-AF65-F5344CB8AC3E}">
        <p14:creationId xmlns:p14="http://schemas.microsoft.com/office/powerpoint/2010/main" val="186332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Rayures noires et blanches/ Papier blanc d’un côté et noir de l’autre : les personnes dans des situations à hauts conflits ont tendance à avoir une pensée « tout ou rien ».</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22</a:t>
            </a:fld>
            <a:endParaRPr lang="fr-CA"/>
          </a:p>
        </p:txBody>
      </p:sp>
    </p:spTree>
    <p:extLst>
      <p:ext uri="{BB962C8B-B14F-4D97-AF65-F5344CB8AC3E}">
        <p14:creationId xmlns:p14="http://schemas.microsoft.com/office/powerpoint/2010/main" val="146710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Nœud : les personnes dans des situations à hauts conflits ont tendance à avoir plusieurs émotions non gérées. Ces émotions deviennent un gros nœud difficile à dénouer au fil du conflit.</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23</a:t>
            </a:fld>
            <a:endParaRPr lang="fr-CA"/>
          </a:p>
        </p:txBody>
      </p:sp>
    </p:spTree>
    <p:extLst>
      <p:ext uri="{BB962C8B-B14F-4D97-AF65-F5344CB8AC3E}">
        <p14:creationId xmlns:p14="http://schemas.microsoft.com/office/powerpoint/2010/main" val="117822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a:solidFill>
                  <a:schemeClr val="tx1"/>
                </a:solidFill>
                <a:effectLst/>
                <a:latin typeface="+mn-lt"/>
                <a:ea typeface="+mn-ea"/>
                <a:cs typeface="+mn-cs"/>
              </a:rPr>
              <a:t>Sport extrême : les personnes dans des situations à hauts conflits ont tendance à avoir des comportements extrêmes.</a:t>
            </a:r>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24</a:t>
            </a:fld>
            <a:endParaRPr lang="fr-CA"/>
          </a:p>
        </p:txBody>
      </p:sp>
    </p:spTree>
    <p:extLst>
      <p:ext uri="{BB962C8B-B14F-4D97-AF65-F5344CB8AC3E}">
        <p14:creationId xmlns:p14="http://schemas.microsoft.com/office/powerpoint/2010/main" val="19746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Dictionnaire médical/index des troubles de personnalités : les personnes dans des situations à hauts conflits ont tendance à posséder certains traits des 5 troubles de personnalité.</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25</a:t>
            </a:fld>
            <a:endParaRPr lang="fr-CA"/>
          </a:p>
        </p:txBody>
      </p:sp>
    </p:spTree>
    <p:extLst>
      <p:ext uri="{BB962C8B-B14F-4D97-AF65-F5344CB8AC3E}">
        <p14:creationId xmlns:p14="http://schemas.microsoft.com/office/powerpoint/2010/main" val="148992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A2C5F9D-08FF-DA4F-8B11-EC14EEC63A83}" type="slidenum">
              <a:rPr lang="fr-FR" smtClean="0"/>
              <a:t>26</a:t>
            </a:fld>
            <a:endParaRPr lang="fr-FR"/>
          </a:p>
        </p:txBody>
      </p:sp>
    </p:spTree>
    <p:extLst>
      <p:ext uri="{BB962C8B-B14F-4D97-AF65-F5344CB8AC3E}">
        <p14:creationId xmlns:p14="http://schemas.microsoft.com/office/powerpoint/2010/main" val="380821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A2C5F9D-08FF-DA4F-8B11-EC14EEC63A83}" type="slidenum">
              <a:rPr lang="fr-FR" smtClean="0"/>
              <a:t>46</a:t>
            </a:fld>
            <a:endParaRPr lang="fr-FR"/>
          </a:p>
        </p:txBody>
      </p:sp>
    </p:spTree>
    <p:extLst>
      <p:ext uri="{BB962C8B-B14F-4D97-AF65-F5344CB8AC3E}">
        <p14:creationId xmlns:p14="http://schemas.microsoft.com/office/powerpoint/2010/main" val="339327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 trouve dans la première boîte des plus petites boîtes:</a:t>
            </a:r>
          </a:p>
          <a:p>
            <a:r>
              <a:rPr lang="fr-CA" dirty="0"/>
              <a:t>-les personnes dans des situations à hauts conflits ont tendance à ne pas penser de manière créative, à ne pas penser « à l’extérieur de la boîte » et s’enferme dans leurs positions.</a:t>
            </a:r>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10</a:t>
            </a:fld>
            <a:endParaRPr lang="fr-CA"/>
          </a:p>
        </p:txBody>
      </p:sp>
    </p:spTree>
    <p:extLst>
      <p:ext uri="{BB962C8B-B14F-4D97-AF65-F5344CB8AC3E}">
        <p14:creationId xmlns:p14="http://schemas.microsoft.com/office/powerpoint/2010/main" val="173638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Miroir : les personnes dans des situations à hauts conflits ont tendance à ne penser qu’à eux et à leur vécu. Les médiateurs jouent un rôle important pour leur refléter la réalité.</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11</a:t>
            </a:fld>
            <a:endParaRPr lang="fr-CA"/>
          </a:p>
        </p:txBody>
      </p:sp>
    </p:spTree>
    <p:extLst>
      <p:ext uri="{BB962C8B-B14F-4D97-AF65-F5344CB8AC3E}">
        <p14:creationId xmlns:p14="http://schemas.microsoft.com/office/powerpoint/2010/main" val="156201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Loupe : les personnes dans des situations à hauts conflits ont tendance à exagérer les problèmes</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12</a:t>
            </a:fld>
            <a:endParaRPr lang="fr-CA"/>
          </a:p>
        </p:txBody>
      </p:sp>
    </p:spTree>
    <p:extLst>
      <p:ext uri="{BB962C8B-B14F-4D97-AF65-F5344CB8AC3E}">
        <p14:creationId xmlns:p14="http://schemas.microsoft.com/office/powerpoint/2010/main" val="130594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Photo d'enfant / toutou : les personnes dans des situations à hauts conflits ont tendance à oublier l'intérêt véritable de l'enfant.</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13</a:t>
            </a:fld>
            <a:endParaRPr lang="fr-CA"/>
          </a:p>
        </p:txBody>
      </p:sp>
    </p:spTree>
    <p:extLst>
      <p:ext uri="{BB962C8B-B14F-4D97-AF65-F5344CB8AC3E}">
        <p14:creationId xmlns:p14="http://schemas.microsoft.com/office/powerpoint/2010/main" val="176024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Gants de boxe : les personnes dans des situations à hauts conflits ont tendance à être prêtes à se battre.</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14</a:t>
            </a:fld>
            <a:endParaRPr lang="fr-CA"/>
          </a:p>
        </p:txBody>
      </p:sp>
    </p:spTree>
    <p:extLst>
      <p:ext uri="{BB962C8B-B14F-4D97-AF65-F5344CB8AC3E}">
        <p14:creationId xmlns:p14="http://schemas.microsoft.com/office/powerpoint/2010/main" val="60832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Cartes d’affaires : les personnes dans des situations à hauts conflits ont tendance à prendre plusieurs avocats, à renvoyer un avocat lorsqu’elles n’entendent pas ce qu’elles souhaitent ou lorsqu’elles veulent continuer à se battre et qu’un avocat refuse d’aller plus loin.</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15</a:t>
            </a:fld>
            <a:endParaRPr lang="fr-CA"/>
          </a:p>
        </p:txBody>
      </p:sp>
    </p:spTree>
    <p:extLst>
      <p:ext uri="{BB962C8B-B14F-4D97-AF65-F5344CB8AC3E}">
        <p14:creationId xmlns:p14="http://schemas.microsoft.com/office/powerpoint/2010/main" val="159368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Tirelire : les personnes dans des situations à hauts conflits ont tendance à investir beaucoup de ressources dans le conflit.</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16</a:t>
            </a:fld>
            <a:endParaRPr lang="fr-CA"/>
          </a:p>
        </p:txBody>
      </p:sp>
    </p:spTree>
    <p:extLst>
      <p:ext uri="{BB962C8B-B14F-4D97-AF65-F5344CB8AC3E}">
        <p14:creationId xmlns:p14="http://schemas.microsoft.com/office/powerpoint/2010/main" val="11187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Globe avec flocons : les personnes dans des situations à hauts conflits ont tendance à avoir une idée figée de famille parfaite d’"avant" le conflit.</a:t>
            </a:r>
          </a:p>
          <a:p>
            <a:endParaRPr lang="fr-CA"/>
          </a:p>
        </p:txBody>
      </p:sp>
      <p:sp>
        <p:nvSpPr>
          <p:cNvPr id="4" name="Espace réservé du numéro de diapositive 3"/>
          <p:cNvSpPr>
            <a:spLocks noGrp="1"/>
          </p:cNvSpPr>
          <p:nvPr>
            <p:ph type="sldNum" sz="quarter" idx="5"/>
          </p:nvPr>
        </p:nvSpPr>
        <p:spPr/>
        <p:txBody>
          <a:bodyPr/>
          <a:lstStyle/>
          <a:p>
            <a:fld id="{080D10EA-396C-4788-BB0C-521393EB05F1}" type="slidenum">
              <a:rPr lang="fr-CA" smtClean="0"/>
              <a:t>17</a:t>
            </a:fld>
            <a:endParaRPr lang="fr-CA"/>
          </a:p>
        </p:txBody>
      </p:sp>
    </p:spTree>
    <p:extLst>
      <p:ext uri="{BB962C8B-B14F-4D97-AF65-F5344CB8AC3E}">
        <p14:creationId xmlns:p14="http://schemas.microsoft.com/office/powerpoint/2010/main" val="213109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6822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504860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57F1E4F-1CFF-5643-939E-217C01CDF565}" type="slidenum">
              <a:rPr lang="en-US" smtClean="0"/>
              <a:pPr/>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493363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602727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61154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07590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36673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445457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dirty="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8628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1" cap="none"/>
            </a:lvl1pPr>
          </a:lstStyle>
          <a:p>
            <a:r>
              <a:rPr lang="fr-FR" dirty="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02928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vl1pPr>
          </a:lstStyle>
          <a:p>
            <a:r>
              <a:rPr lang="fr-FR" dirty="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782497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9/16/2019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845749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346418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0324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3990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97486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9/16/2019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pic>
        <p:nvPicPr>
          <p:cNvPr id="37" name="Image 36">
            <a:extLst>
              <a:ext uri="{FF2B5EF4-FFF2-40B4-BE49-F238E27FC236}">
                <a16:creationId xmlns:a16="http://schemas.microsoft.com/office/drawing/2014/main" id="{9E47B089-F831-4501-A862-593C74DF8B1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4384" y="51180"/>
            <a:ext cx="3559628" cy="756949"/>
          </a:xfrm>
          <a:prstGeom prst="rect">
            <a:avLst/>
          </a:prstGeom>
        </p:spPr>
      </p:pic>
      <p:sp>
        <p:nvSpPr>
          <p:cNvPr id="38" name="ZoneTexte 37">
            <a:extLst>
              <a:ext uri="{FF2B5EF4-FFF2-40B4-BE49-F238E27FC236}">
                <a16:creationId xmlns:a16="http://schemas.microsoft.com/office/drawing/2014/main" id="{21890A32-400C-4878-A7F7-F0122F192A4F}"/>
              </a:ext>
            </a:extLst>
          </p:cNvPr>
          <p:cNvSpPr txBox="1"/>
          <p:nvPr userDrawn="1"/>
        </p:nvSpPr>
        <p:spPr>
          <a:xfrm>
            <a:off x="3179737" y="483998"/>
            <a:ext cx="925246" cy="215444"/>
          </a:xfrm>
          <a:prstGeom prst="rect">
            <a:avLst/>
          </a:prstGeom>
          <a:noFill/>
        </p:spPr>
        <p:txBody>
          <a:bodyPr wrap="square" rtlCol="0">
            <a:spAutoFit/>
          </a:bodyPr>
          <a:lstStyle/>
          <a:p>
            <a:r>
              <a:rPr lang="fr-CA" sz="800" dirty="0">
                <a:solidFill>
                  <a:srgbClr val="9FC27E"/>
                </a:solidFill>
              </a:rPr>
              <a:t>2019</a:t>
            </a:r>
          </a:p>
        </p:txBody>
      </p:sp>
      <p:sp>
        <p:nvSpPr>
          <p:cNvPr id="40" name="Rectangle 39">
            <a:extLst>
              <a:ext uri="{FF2B5EF4-FFF2-40B4-BE49-F238E27FC236}">
                <a16:creationId xmlns:a16="http://schemas.microsoft.com/office/drawing/2014/main" id="{148A4B33-9B48-4FCD-B4D3-E5B2B13988B2}"/>
              </a:ext>
            </a:extLst>
          </p:cNvPr>
          <p:cNvSpPr/>
          <p:nvPr userDrawn="1"/>
        </p:nvSpPr>
        <p:spPr>
          <a:xfrm>
            <a:off x="3064456" y="465073"/>
            <a:ext cx="215193" cy="267381"/>
          </a:xfrm>
          <a:prstGeom prst="rect">
            <a:avLst/>
          </a:prstGeom>
          <a:effectLst>
            <a:glow rad="127000">
              <a:schemeClr val="accent1">
                <a:alpha val="0"/>
              </a:schemeClr>
            </a:glow>
            <a:softEdge rad="101600"/>
          </a:effectLst>
        </p:spPr>
        <p:txBody>
          <a:bodyPr wrap="square">
            <a:spAutoFit/>
          </a:bodyPr>
          <a:lstStyle/>
          <a:p>
            <a:pPr algn="just">
              <a:lnSpc>
                <a:spcPct val="115000"/>
              </a:lnSpc>
              <a:spcBef>
                <a:spcPts val="1200"/>
              </a:spcBef>
              <a:spcAft>
                <a:spcPts val="1200"/>
              </a:spcAft>
            </a:pPr>
            <a:r>
              <a:rPr lang="fr-CA" sz="1100">
                <a:solidFill>
                  <a:srgbClr val="9FC27E"/>
                </a:solidFill>
                <a:effectLst/>
                <a:latin typeface="Bahnschrift SemiLight SemiConde" panose="020B0502040204020203" pitchFamily="34" charset="0"/>
                <a:ea typeface="Calibri" panose="020F0502020204030204" pitchFamily="34" charset="0"/>
                <a:cs typeface="Calibri" panose="020F0502020204030204" pitchFamily="34" charset="0"/>
              </a:rPr>
              <a:t>©</a:t>
            </a:r>
            <a:endParaRPr lang="fr-CA" sz="900">
              <a:solidFill>
                <a:srgbClr val="9FC27E"/>
              </a:solidFill>
              <a:effectLst/>
              <a:latin typeface="Bahnschrift SemiLight SemiConde"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919852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600" b="1" kern="1200">
          <a:solidFill>
            <a:srgbClr val="5D973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_DakEvdZWL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hyperlink" Target="https://www.youtube.com/watch?v=I197x8cVcp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AB3DA5-5F0F-484A-AD0B-828499C24291}"/>
              </a:ext>
            </a:extLst>
          </p:cNvPr>
          <p:cNvPicPr>
            <a:picLocks noChangeAspect="1"/>
          </p:cNvPicPr>
          <p:nvPr/>
        </p:nvPicPr>
        <p:blipFill>
          <a:blip r:embed="rId2"/>
          <a:stretch>
            <a:fillRect/>
          </a:stretch>
        </p:blipFill>
        <p:spPr>
          <a:xfrm>
            <a:off x="0" y="0"/>
            <a:ext cx="12192000" cy="6857999"/>
          </a:xfrm>
          <a:prstGeom prst="rect">
            <a:avLst/>
          </a:prstGeom>
        </p:spPr>
      </p:pic>
      <p:pic>
        <p:nvPicPr>
          <p:cNvPr id="3" name="Image 2">
            <a:extLst>
              <a:ext uri="{FF2B5EF4-FFF2-40B4-BE49-F238E27FC236}">
                <a16:creationId xmlns:a16="http://schemas.microsoft.com/office/drawing/2014/main" id="{42207783-6B4A-404B-B233-09D24D066DDC}"/>
              </a:ext>
            </a:extLst>
          </p:cNvPr>
          <p:cNvPicPr>
            <a:picLocks noChangeAspect="1"/>
          </p:cNvPicPr>
          <p:nvPr/>
        </p:nvPicPr>
        <p:blipFill>
          <a:blip r:embed="rId3"/>
          <a:stretch>
            <a:fillRect/>
          </a:stretch>
        </p:blipFill>
        <p:spPr>
          <a:xfrm>
            <a:off x="-9938" y="-141922"/>
            <a:ext cx="12211877" cy="7141843"/>
          </a:xfrm>
          <a:prstGeom prst="rect">
            <a:avLst/>
          </a:prstGeom>
        </p:spPr>
      </p:pic>
    </p:spTree>
    <p:extLst>
      <p:ext uri="{BB962C8B-B14F-4D97-AF65-F5344CB8AC3E}">
        <p14:creationId xmlns:p14="http://schemas.microsoft.com/office/powerpoint/2010/main" val="403122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43D23124-90FE-4070-9F41-20E87A1CF11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mur, intérieur, petit&#10;&#10;Description générée avec un niveau de confiance très élevé">
            <a:extLst>
              <a:ext uri="{FF2B5EF4-FFF2-40B4-BE49-F238E27FC236}">
                <a16:creationId xmlns:a16="http://schemas.microsoft.com/office/drawing/2014/main" id="{49DE8D18-4246-4836-BA3C-A5B28FC31E2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207549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6000">
              <a:srgbClr val="7030A0"/>
            </a:gs>
            <a:gs pos="98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5" name="Espace réservé du contenu 4" descr="Une image contenant ciel, personne, herbe, extérieur&#10;&#10;Description générée avec un niveau de confiance très élevé">
            <a:extLst>
              <a:ext uri="{FF2B5EF4-FFF2-40B4-BE49-F238E27FC236}">
                <a16:creationId xmlns:a16="http://schemas.microsoft.com/office/drawing/2014/main" id="{8CDEFC1A-1895-4A97-BD3B-F777B25EBAC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496509" y="0"/>
            <a:ext cx="9198981" cy="6858000"/>
          </a:xfr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personne, armoire, fille, intérieur&#10;&#10;Description générée avec un niveau de confiance très élevé">
            <a:extLst>
              <a:ext uri="{FF2B5EF4-FFF2-40B4-BE49-F238E27FC236}">
                <a16:creationId xmlns:a16="http://schemas.microsoft.com/office/drawing/2014/main" id="{3AF6AAF4-FDBA-4817-A5E4-0021026A575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754558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en bois, rouge, bâtiment, bois&#10;&#10;Description générée avec un niveau de confiance très élevé">
            <a:extLst>
              <a:ext uri="{FF2B5EF4-FFF2-40B4-BE49-F238E27FC236}">
                <a16:creationId xmlns:a16="http://schemas.microsoft.com/office/drawing/2014/main" id="{F1BBA6F0-0F99-4C6E-85E6-8A47B0A2497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75734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rrain, stationnaire, enveloppe&#10;&#10;Description générée avec un niveau de confiance élevé">
            <a:extLst>
              <a:ext uri="{FF2B5EF4-FFF2-40B4-BE49-F238E27FC236}">
                <a16:creationId xmlns:a16="http://schemas.microsoft.com/office/drawing/2014/main" id="{88F07451-6A9D-4086-8ADC-5B9C53FFD37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136334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38FAFFA-90D2-473A-AE25-6B5FF1F4C71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691851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iel, personne, extérieur&#10;&#10;Description générée avec un niveau de confiance très élevé">
            <a:extLst>
              <a:ext uri="{FF2B5EF4-FFF2-40B4-BE49-F238E27FC236}">
                <a16:creationId xmlns:a16="http://schemas.microsoft.com/office/drawing/2014/main" id="{A9D40C16-3323-4C5C-A178-278876B14E4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11590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Une image contenant alimentation, table, intérieur&#10;&#10;Description générée avec un niveau de confiance très élevé">
            <a:extLst>
              <a:ext uri="{FF2B5EF4-FFF2-40B4-BE49-F238E27FC236}">
                <a16:creationId xmlns:a16="http://schemas.microsoft.com/office/drawing/2014/main" id="{538BE095-E24B-478C-85EE-5EBA57A78AC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60"/>
          <a:stretch/>
        </p:blipFill>
        <p:spPr>
          <a:xfrm rot="16200000">
            <a:off x="2522798" y="-2522798"/>
            <a:ext cx="7424928" cy="12470524"/>
          </a:xfrm>
          <a:prstGeom prst="rect">
            <a:avLst/>
          </a:prstGeom>
        </p:spPr>
      </p:pic>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C2A036C-546D-4D96-A68B-E5D7A2911C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16200000">
            <a:off x="2629421" y="-2704581"/>
            <a:ext cx="6858001" cy="12267159"/>
          </a:xfrm>
          <a:prstGeom prst="rect">
            <a:avLst/>
          </a:prstGeom>
        </p:spPr>
      </p:pic>
    </p:spTree>
    <p:extLst>
      <p:ext uri="{BB962C8B-B14F-4D97-AF65-F5344CB8AC3E}">
        <p14:creationId xmlns:p14="http://schemas.microsoft.com/office/powerpoint/2010/main" val="1367638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4CC89-0FCD-4C04-9A5B-22345FAD8715}"/>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A6921DD4-6D20-4C6B-A6A6-2DC5AF9B2405}"/>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DBAF33FB-1ED9-44C0-91AC-DFD520206C56}"/>
              </a:ext>
            </a:extLst>
          </p:cNvPr>
          <p:cNvPicPr>
            <a:picLocks noChangeAspect="1"/>
          </p:cNvPicPr>
          <p:nvPr/>
        </p:nvPicPr>
        <p:blipFill>
          <a:blip r:embed="rId2"/>
          <a:stretch>
            <a:fillRect/>
          </a:stretch>
        </p:blipFill>
        <p:spPr>
          <a:xfrm>
            <a:off x="0" y="0"/>
            <a:ext cx="12191999" cy="6858000"/>
          </a:xfrm>
          <a:prstGeom prst="rect">
            <a:avLst/>
          </a:prstGeom>
        </p:spPr>
      </p:pic>
      <p:pic>
        <p:nvPicPr>
          <p:cNvPr id="5" name="Image 4">
            <a:extLst>
              <a:ext uri="{FF2B5EF4-FFF2-40B4-BE49-F238E27FC236}">
                <a16:creationId xmlns:a16="http://schemas.microsoft.com/office/drawing/2014/main" id="{F6196666-6BF8-E24E-BBB6-C77EDBE6D85B}"/>
              </a:ext>
            </a:extLst>
          </p:cNvPr>
          <p:cNvPicPr>
            <a:picLocks noChangeAspect="1"/>
          </p:cNvPicPr>
          <p:nvPr/>
        </p:nvPicPr>
        <p:blipFill>
          <a:blip r:embed="rId3"/>
          <a:stretch>
            <a:fillRect/>
          </a:stretch>
        </p:blipFill>
        <p:spPr>
          <a:xfrm>
            <a:off x="0" y="-136109"/>
            <a:ext cx="12191999" cy="7130218"/>
          </a:xfrm>
          <a:prstGeom prst="rect">
            <a:avLst/>
          </a:prstGeom>
        </p:spPr>
      </p:pic>
    </p:spTree>
    <p:extLst>
      <p:ext uri="{BB962C8B-B14F-4D97-AF65-F5344CB8AC3E}">
        <p14:creationId xmlns:p14="http://schemas.microsoft.com/office/powerpoint/2010/main" val="230055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onteneur&#10;&#10;Description générée avec un niveau de confiance élevé">
            <a:extLst>
              <a:ext uri="{FF2B5EF4-FFF2-40B4-BE49-F238E27FC236}">
                <a16:creationId xmlns:a16="http://schemas.microsoft.com/office/drawing/2014/main" id="{72D1AF7F-9538-41C6-9F7C-B9E3E9635DD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0380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personne, extérieur&#10;&#10;Description générée avec un niveau de confiance très élevé">
            <a:extLst>
              <a:ext uri="{FF2B5EF4-FFF2-40B4-BE49-F238E27FC236}">
                <a16:creationId xmlns:a16="http://schemas.microsoft.com/office/drawing/2014/main" id="{5EA8B6D6-64D2-43C1-B474-309824D75B5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447142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bâtiment, store&#10;&#10;Description générée avec un niveau de confiance très élevé">
            <a:extLst>
              <a:ext uri="{FF2B5EF4-FFF2-40B4-BE49-F238E27FC236}">
                <a16:creationId xmlns:a16="http://schemas.microsoft.com/office/drawing/2014/main" id="{E3E48D71-E670-4914-AA68-F232FD98D4A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54948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objet, corde, cravate, extérieur&#10;&#10;Description générée avec un niveau de confiance très élevé">
            <a:extLst>
              <a:ext uri="{FF2B5EF4-FFF2-40B4-BE49-F238E27FC236}">
                <a16:creationId xmlns:a16="http://schemas.microsoft.com/office/drawing/2014/main" id="{541CCBA1-155B-4A27-ACE0-1752B415017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77593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8000">
              <a:srgbClr val="F1F8FB"/>
            </a:gs>
            <a:gs pos="28000">
              <a:schemeClr val="accent6"/>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5" name="Espace réservé du contenu 4" descr="Une image contenant extérieur, ciel, homme, personne&#10;&#10;Description générée avec un niveau de confiance très élevé">
            <a:extLst>
              <a:ext uri="{FF2B5EF4-FFF2-40B4-BE49-F238E27FC236}">
                <a16:creationId xmlns:a16="http://schemas.microsoft.com/office/drawing/2014/main" id="{23707323-EEC4-4AB8-BEB4-808EB60942B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365321" y="0"/>
            <a:ext cx="7461358" cy="6858000"/>
          </a:xfrm>
          <a:prstGeom prst="rect">
            <a:avLst/>
          </a:prstGeom>
        </p:spPr>
      </p:pic>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1000">
              <a:schemeClr val="bg1">
                <a:lumMod val="85000"/>
              </a:schemeClr>
            </a:gs>
            <a:gs pos="100000">
              <a:schemeClr val="bg1"/>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C28CF78-45A1-4023-8F63-0EA9CCD2FDE4}"/>
              </a:ext>
            </a:extLst>
          </p:cNvPr>
          <p:cNvSpPr>
            <a:spLocks noGrp="1"/>
          </p:cNvSpPr>
          <p:nvPr>
            <p:ph idx="1"/>
          </p:nvPr>
        </p:nvSpPr>
        <p:spPr/>
        <p:txBody>
          <a:bodyPr/>
          <a:lstStyle/>
          <a:p>
            <a:endParaRPr lang="fr-CA"/>
          </a:p>
        </p:txBody>
      </p:sp>
      <p:pic>
        <p:nvPicPr>
          <p:cNvPr id="2" name="Image 1">
            <a:extLst>
              <a:ext uri="{FF2B5EF4-FFF2-40B4-BE49-F238E27FC236}">
                <a16:creationId xmlns:a16="http://schemas.microsoft.com/office/drawing/2014/main" id="{5C47046B-AF34-4833-A254-336661DD0B37}"/>
              </a:ext>
            </a:extLst>
          </p:cNvPr>
          <p:cNvPicPr>
            <a:picLocks noChangeAspect="1"/>
          </p:cNvPicPr>
          <p:nvPr/>
        </p:nvPicPr>
        <p:blipFill>
          <a:blip r:embed="rId3"/>
          <a:stretch>
            <a:fillRect/>
          </a:stretch>
        </p:blipFill>
        <p:spPr>
          <a:xfrm>
            <a:off x="450376" y="-17183"/>
            <a:ext cx="11263098" cy="6875183"/>
          </a:xfrm>
          <a:prstGeom prst="rect">
            <a:avLst/>
          </a:prstGeom>
        </p:spPr>
      </p:pic>
    </p:spTree>
    <p:extLst>
      <p:ext uri="{BB962C8B-B14F-4D97-AF65-F5344CB8AC3E}">
        <p14:creationId xmlns:p14="http://schemas.microsoft.com/office/powerpoint/2010/main" val="979214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C7FAEDA-0524-468B-908C-219784FD7BE2}"/>
              </a:ext>
            </a:extLst>
          </p:cNvPr>
          <p:cNvSpPr>
            <a:spLocks noGrp="1"/>
          </p:cNvSpPr>
          <p:nvPr>
            <p:ph idx="1"/>
          </p:nvPr>
        </p:nvSpPr>
        <p:spPr>
          <a:xfrm>
            <a:off x="1374762" y="2514600"/>
            <a:ext cx="10568608" cy="3877056"/>
          </a:xfrm>
        </p:spPr>
        <p:txBody>
          <a:bodyPr numCol="2">
            <a:normAutofit fontScale="85000" lnSpcReduction="20000"/>
          </a:bodyPr>
          <a:lstStyle/>
          <a:p>
            <a:pPr marL="0" indent="0">
              <a:buNone/>
            </a:pPr>
            <a:r>
              <a:rPr lang="fr-CA" sz="3000" b="1" dirty="0">
                <a:solidFill>
                  <a:srgbClr val="5D9731"/>
                </a:solidFill>
              </a:rPr>
              <a:t>Conflit</a:t>
            </a:r>
          </a:p>
          <a:p>
            <a:pPr lvl="0"/>
            <a:r>
              <a:rPr lang="fr-CA" sz="2400" dirty="0"/>
              <a:t>Une incompatibilité des idées, des valeurs et des intérêts.</a:t>
            </a:r>
          </a:p>
          <a:p>
            <a:pPr lvl="0"/>
            <a:r>
              <a:rPr lang="fr-CA" sz="2400" dirty="0"/>
              <a:t>Un phénomène normal, naturel, inévitable, car il est lié aux attitudes, comportements et sentiments.</a:t>
            </a:r>
          </a:p>
          <a:p>
            <a:r>
              <a:rPr lang="fr-CA" sz="2400" dirty="0"/>
              <a:t>Peut être positif ou négatif. Il est positif lorsqu’il est abordé de manière constructive et devient négatif lorsque la manière de l’aborder est destructive.</a:t>
            </a:r>
          </a:p>
          <a:p>
            <a:endParaRPr lang="fr-CA" sz="2400" dirty="0"/>
          </a:p>
          <a:p>
            <a:pPr marL="0" indent="0">
              <a:buNone/>
            </a:pPr>
            <a:r>
              <a:rPr lang="fr-CA" sz="3000" b="1" dirty="0">
                <a:solidFill>
                  <a:srgbClr val="5D9731"/>
                </a:solidFill>
              </a:rPr>
              <a:t>Hauts conflits</a:t>
            </a:r>
          </a:p>
          <a:p>
            <a:pPr lvl="0"/>
            <a:r>
              <a:rPr lang="fr-CA" sz="2400" dirty="0"/>
              <a:t>Les situations hautement conflictuelles sont celles où les parents, dans une instance de détermination de la garde des enfants, sont incapables de placer les intérêts de leurs enfants avant les leurs.</a:t>
            </a:r>
          </a:p>
          <a:p>
            <a:pPr lvl="0"/>
            <a:r>
              <a:rPr lang="fr-CA" sz="2400" dirty="0"/>
              <a:t>Les actions des parents mènent souvent à l’impasse. </a:t>
            </a:r>
          </a:p>
          <a:p>
            <a:r>
              <a:rPr lang="fr-CA" sz="2400" dirty="0"/>
              <a:t>Les actions des parents vont souvent à l’encontre des besoins des enfants.</a:t>
            </a:r>
          </a:p>
        </p:txBody>
      </p:sp>
      <p:sp>
        <p:nvSpPr>
          <p:cNvPr id="2" name="ZoneTexte 1">
            <a:extLst>
              <a:ext uri="{FF2B5EF4-FFF2-40B4-BE49-F238E27FC236}">
                <a16:creationId xmlns:a16="http://schemas.microsoft.com/office/drawing/2014/main" id="{09BF7136-2379-4C85-9466-9F7CB5C5058A}"/>
              </a:ext>
            </a:extLst>
          </p:cNvPr>
          <p:cNvSpPr txBox="1"/>
          <p:nvPr/>
        </p:nvSpPr>
        <p:spPr>
          <a:xfrm>
            <a:off x="2054732" y="1168908"/>
            <a:ext cx="7543801" cy="523220"/>
          </a:xfrm>
          <a:prstGeom prst="rect">
            <a:avLst/>
          </a:prstGeom>
          <a:noFill/>
        </p:spPr>
        <p:txBody>
          <a:bodyPr wrap="square" rtlCol="0">
            <a:spAutoFit/>
          </a:bodyPr>
          <a:lstStyle/>
          <a:p>
            <a:r>
              <a:rPr lang="fr-CA" sz="2800" b="1" dirty="0">
                <a:solidFill>
                  <a:srgbClr val="5D9731"/>
                </a:solidFill>
              </a:rPr>
              <a:t>2.1 Comprendre la notion de hauts conflits</a:t>
            </a:r>
          </a:p>
        </p:txBody>
      </p:sp>
    </p:spTree>
    <p:extLst>
      <p:ext uri="{BB962C8B-B14F-4D97-AF65-F5344CB8AC3E}">
        <p14:creationId xmlns:p14="http://schemas.microsoft.com/office/powerpoint/2010/main" val="1307846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D77DE-CABF-421D-8633-71839482AD71}"/>
              </a:ext>
            </a:extLst>
          </p:cNvPr>
          <p:cNvSpPr>
            <a:spLocks noGrp="1"/>
          </p:cNvSpPr>
          <p:nvPr>
            <p:ph type="title"/>
          </p:nvPr>
        </p:nvSpPr>
        <p:spPr>
          <a:xfrm>
            <a:off x="1834084" y="880437"/>
            <a:ext cx="9829800" cy="1280890"/>
          </a:xfrm>
        </p:spPr>
        <p:txBody>
          <a:bodyPr>
            <a:normAutofit/>
          </a:bodyPr>
          <a:lstStyle/>
          <a:p>
            <a:r>
              <a:rPr lang="fr-CA" b="1" dirty="0"/>
              <a:t>Exercice pratique </a:t>
            </a:r>
            <a:br>
              <a:rPr lang="fr-CA" b="1" dirty="0"/>
            </a:br>
            <a:r>
              <a:rPr lang="fr-CA" sz="3100" b="1" dirty="0">
                <a:solidFill>
                  <a:schemeClr val="accent1">
                    <a:lumMod val="75000"/>
                  </a:schemeClr>
                </a:solidFill>
              </a:rPr>
              <a:t>Annexe 1 : Scénario Pierre et Marie-Luc Cardinal</a:t>
            </a:r>
          </a:p>
        </p:txBody>
      </p:sp>
      <p:sp>
        <p:nvSpPr>
          <p:cNvPr id="3" name="Espace réservé du contenu 2">
            <a:extLst>
              <a:ext uri="{FF2B5EF4-FFF2-40B4-BE49-F238E27FC236}">
                <a16:creationId xmlns:a16="http://schemas.microsoft.com/office/drawing/2014/main" id="{A910673E-5413-4D4E-9D2D-658E0802AF01}"/>
              </a:ext>
            </a:extLst>
          </p:cNvPr>
          <p:cNvSpPr>
            <a:spLocks noGrp="1"/>
          </p:cNvSpPr>
          <p:nvPr>
            <p:ph idx="1"/>
          </p:nvPr>
        </p:nvSpPr>
        <p:spPr>
          <a:xfrm>
            <a:off x="2242457" y="2161327"/>
            <a:ext cx="10515600" cy="1603375"/>
          </a:xfrm>
        </p:spPr>
        <p:txBody>
          <a:bodyPr>
            <a:normAutofit/>
          </a:bodyPr>
          <a:lstStyle/>
          <a:p>
            <a:pPr marL="0" indent="0">
              <a:buNone/>
            </a:pPr>
            <a:r>
              <a:rPr lang="fr-CA" sz="2800" dirty="0"/>
              <a:t>Quelles sont les différences principales entre les deux scénarios ? </a:t>
            </a:r>
          </a:p>
          <a:p>
            <a:pPr marL="0" indent="0">
              <a:buNone/>
            </a:pPr>
            <a:r>
              <a:rPr lang="fr-CA" sz="2800" dirty="0"/>
              <a:t>Concentrez-vous sur les éléments suivants: </a:t>
            </a:r>
          </a:p>
          <a:p>
            <a:pPr lvl="2"/>
            <a:endParaRPr lang="fr-CA" dirty="0"/>
          </a:p>
          <a:p>
            <a:pPr marL="0" indent="0">
              <a:buNone/>
            </a:pPr>
            <a:endParaRPr lang="fr-CA" dirty="0"/>
          </a:p>
        </p:txBody>
      </p:sp>
      <p:sp>
        <p:nvSpPr>
          <p:cNvPr id="4" name="ZoneTexte 3">
            <a:extLst>
              <a:ext uri="{FF2B5EF4-FFF2-40B4-BE49-F238E27FC236}">
                <a16:creationId xmlns:a16="http://schemas.microsoft.com/office/drawing/2014/main" id="{34F631DC-20F5-4609-9DED-4A5305E69EE4}"/>
              </a:ext>
            </a:extLst>
          </p:cNvPr>
          <p:cNvSpPr txBox="1"/>
          <p:nvPr/>
        </p:nvSpPr>
        <p:spPr>
          <a:xfrm>
            <a:off x="1765378" y="4021030"/>
            <a:ext cx="10306879" cy="2677656"/>
          </a:xfrm>
          <a:prstGeom prst="rect">
            <a:avLst/>
          </a:prstGeom>
          <a:noFill/>
        </p:spPr>
        <p:txBody>
          <a:bodyPr wrap="square" numCol="2" rtlCol="0">
            <a:spAutoFit/>
          </a:bodyPr>
          <a:lstStyle/>
          <a:p>
            <a:endParaRPr lang="fr-CA" sz="2400" dirty="0"/>
          </a:p>
          <a:p>
            <a:pPr marL="285750" indent="-285750">
              <a:buFont typeface="Arial" panose="020B0604020202020204" pitchFamily="34" charset="0"/>
              <a:buChar char="•"/>
            </a:pPr>
            <a:r>
              <a:rPr lang="fr-CA" sz="2400" dirty="0"/>
              <a:t>Contexte émotionnel</a:t>
            </a:r>
          </a:p>
          <a:p>
            <a:pPr marL="285750" indent="-285750">
              <a:buFont typeface="Arial" panose="020B0604020202020204" pitchFamily="34" charset="0"/>
              <a:buChar char="•"/>
            </a:pPr>
            <a:r>
              <a:rPr lang="fr-CA" sz="2400" dirty="0"/>
              <a:t>Situation financière des parties</a:t>
            </a:r>
          </a:p>
          <a:p>
            <a:pPr marL="285750" indent="-285750">
              <a:buFont typeface="Arial" panose="020B0604020202020204" pitchFamily="34" charset="0"/>
              <a:buChar char="•"/>
            </a:pPr>
            <a:r>
              <a:rPr lang="fr-CA" sz="2400" dirty="0"/>
              <a:t>Procédure à entamer </a:t>
            </a:r>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endParaRPr lang="fr-CA" sz="2400" dirty="0"/>
          </a:p>
          <a:p>
            <a:endParaRPr lang="fr-CA" sz="2400" dirty="0"/>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r>
              <a:rPr lang="fr-CA" sz="2400" dirty="0"/>
              <a:t>Recours à exercer</a:t>
            </a:r>
          </a:p>
          <a:p>
            <a:pPr marL="285750" indent="-285750">
              <a:buFont typeface="Arial" panose="020B0604020202020204" pitchFamily="34" charset="0"/>
              <a:buChar char="•"/>
            </a:pPr>
            <a:r>
              <a:rPr lang="fr-CA" sz="2400" dirty="0"/>
              <a:t>Coûts associés aux procédures</a:t>
            </a:r>
          </a:p>
          <a:p>
            <a:pPr marL="285750" indent="-285750">
              <a:buFont typeface="Arial" panose="020B0604020202020204" pitchFamily="34" charset="0"/>
              <a:buChar char="•"/>
            </a:pPr>
            <a:r>
              <a:rPr lang="fr-CA" sz="2400" dirty="0"/>
              <a:t>Impact sur les enfants</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3839871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31030-2FA8-42C5-A9A3-4AD3AF0B1D8F}"/>
              </a:ext>
            </a:extLst>
          </p:cNvPr>
          <p:cNvSpPr>
            <a:spLocks noGrp="1"/>
          </p:cNvSpPr>
          <p:nvPr>
            <p:ph type="title"/>
          </p:nvPr>
        </p:nvSpPr>
        <p:spPr>
          <a:xfrm>
            <a:off x="2603811" y="830939"/>
            <a:ext cx="9340539" cy="1280890"/>
          </a:xfrm>
        </p:spPr>
        <p:txBody>
          <a:bodyPr>
            <a:normAutofit fontScale="90000"/>
          </a:bodyPr>
          <a:lstStyle/>
          <a:p>
            <a:r>
              <a:rPr lang="fr-CA" b="1" dirty="0"/>
              <a:t>2.2 Reconnaître l’impact des hauts conflits sur les parties, leurs enfants et leur entourage</a:t>
            </a:r>
          </a:p>
        </p:txBody>
      </p:sp>
      <p:sp>
        <p:nvSpPr>
          <p:cNvPr id="3" name="Espace réservé du contenu 2">
            <a:extLst>
              <a:ext uri="{FF2B5EF4-FFF2-40B4-BE49-F238E27FC236}">
                <a16:creationId xmlns:a16="http://schemas.microsoft.com/office/drawing/2014/main" id="{764104A3-1A98-4282-A963-B57F23444A12}"/>
              </a:ext>
            </a:extLst>
          </p:cNvPr>
          <p:cNvSpPr>
            <a:spLocks noGrp="1"/>
          </p:cNvSpPr>
          <p:nvPr>
            <p:ph idx="1"/>
          </p:nvPr>
        </p:nvSpPr>
        <p:spPr>
          <a:xfrm>
            <a:off x="2746619" y="3129152"/>
            <a:ext cx="6946674" cy="2808793"/>
          </a:xfrm>
        </p:spPr>
        <p:txBody>
          <a:bodyPr/>
          <a:lstStyle/>
          <a:p>
            <a:r>
              <a:rPr lang="fr-CA" sz="2400" dirty="0"/>
              <a:t>Refus d’adresser la parole</a:t>
            </a:r>
          </a:p>
          <a:p>
            <a:r>
              <a:rPr lang="fr-CA" sz="2400" dirty="0"/>
              <a:t>Refus d’ouvrir la porte</a:t>
            </a:r>
          </a:p>
          <a:p>
            <a:r>
              <a:rPr lang="fr-CA" sz="2400" dirty="0"/>
              <a:t>Disputes devant les enfants</a:t>
            </a:r>
          </a:p>
          <a:p>
            <a:r>
              <a:rPr lang="fr-CA" sz="2400" dirty="0"/>
              <a:t>Enfants-messagers</a:t>
            </a:r>
          </a:p>
          <a:p>
            <a:r>
              <a:rPr lang="fr-CA" sz="2400" dirty="0"/>
              <a:t>Agressions devant les enfants</a:t>
            </a:r>
          </a:p>
          <a:p>
            <a:pPr marL="0" indent="0">
              <a:buNone/>
            </a:pPr>
            <a:endParaRPr lang="fr-CA" dirty="0"/>
          </a:p>
        </p:txBody>
      </p:sp>
      <p:sp>
        <p:nvSpPr>
          <p:cNvPr id="4" name="ZoneTexte 3">
            <a:extLst>
              <a:ext uri="{FF2B5EF4-FFF2-40B4-BE49-F238E27FC236}">
                <a16:creationId xmlns:a16="http://schemas.microsoft.com/office/drawing/2014/main" id="{E2D8643E-D6A3-4E79-8C93-FA49627FC6A4}"/>
              </a:ext>
            </a:extLst>
          </p:cNvPr>
          <p:cNvSpPr txBox="1"/>
          <p:nvPr/>
        </p:nvSpPr>
        <p:spPr>
          <a:xfrm>
            <a:off x="2603811" y="2398367"/>
            <a:ext cx="9020175" cy="461665"/>
          </a:xfrm>
          <a:prstGeom prst="rect">
            <a:avLst/>
          </a:prstGeom>
          <a:noFill/>
        </p:spPr>
        <p:txBody>
          <a:bodyPr wrap="square" rtlCol="0">
            <a:spAutoFit/>
          </a:bodyPr>
          <a:lstStyle/>
          <a:p>
            <a:r>
              <a:rPr lang="fr-CA" sz="2400" dirty="0">
                <a:solidFill>
                  <a:srgbClr val="5D9731"/>
                </a:solidFill>
              </a:rPr>
              <a:t>A. Indices du conflit dans le contexte de la garde d’enfants</a:t>
            </a:r>
          </a:p>
        </p:txBody>
      </p:sp>
    </p:spTree>
    <p:extLst>
      <p:ext uri="{BB962C8B-B14F-4D97-AF65-F5344CB8AC3E}">
        <p14:creationId xmlns:p14="http://schemas.microsoft.com/office/powerpoint/2010/main" val="1125480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B743AC-DF55-4C64-ACB0-B198B3624559}"/>
              </a:ext>
            </a:extLst>
          </p:cNvPr>
          <p:cNvSpPr>
            <a:spLocks noGrp="1"/>
          </p:cNvSpPr>
          <p:nvPr>
            <p:ph type="title"/>
          </p:nvPr>
        </p:nvSpPr>
        <p:spPr>
          <a:xfrm>
            <a:off x="2592925" y="986901"/>
            <a:ext cx="7694075" cy="727600"/>
          </a:xfrm>
        </p:spPr>
        <p:txBody>
          <a:bodyPr>
            <a:normAutofit/>
          </a:bodyPr>
          <a:lstStyle/>
          <a:p>
            <a:pPr algn="ctr"/>
            <a:r>
              <a:rPr lang="fr-CA" sz="2800" b="1" dirty="0"/>
              <a:t>B. Répercussions des conflits sur les enfants </a:t>
            </a:r>
            <a:endParaRPr lang="fr-CA" sz="2800" dirty="0"/>
          </a:p>
        </p:txBody>
      </p:sp>
      <p:sp>
        <p:nvSpPr>
          <p:cNvPr id="3" name="Espace réservé du contenu 2">
            <a:extLst>
              <a:ext uri="{FF2B5EF4-FFF2-40B4-BE49-F238E27FC236}">
                <a16:creationId xmlns:a16="http://schemas.microsoft.com/office/drawing/2014/main" id="{34C2BE8D-FE77-4927-A5AE-9F09ABFFAD38}"/>
              </a:ext>
            </a:extLst>
          </p:cNvPr>
          <p:cNvSpPr>
            <a:spLocks noGrp="1"/>
          </p:cNvSpPr>
          <p:nvPr>
            <p:ph idx="1"/>
          </p:nvPr>
        </p:nvSpPr>
        <p:spPr>
          <a:xfrm>
            <a:off x="2741514" y="2281186"/>
            <a:ext cx="8911687" cy="3934835"/>
          </a:xfrm>
        </p:spPr>
        <p:txBody>
          <a:bodyPr>
            <a:normAutofit fontScale="40000" lnSpcReduction="20000"/>
          </a:bodyPr>
          <a:lstStyle/>
          <a:p>
            <a:pPr lvl="0">
              <a:buFont typeface="Wingdings" panose="05000000000000000000" pitchFamily="2" charset="2"/>
              <a:buChar char="Ø"/>
            </a:pPr>
            <a:r>
              <a:rPr lang="fr-CA" sz="4400" dirty="0"/>
              <a:t>Trouble d’attachement</a:t>
            </a:r>
          </a:p>
          <a:p>
            <a:pPr marL="514350" lvl="0" indent="-514350">
              <a:buFont typeface="+mj-lt"/>
              <a:buAutoNum type="arabicPeriod"/>
            </a:pPr>
            <a:r>
              <a:rPr lang="fr-CA" sz="4400" dirty="0"/>
              <a:t>Historique de rupture ou de négligence sévère</a:t>
            </a:r>
          </a:p>
          <a:p>
            <a:pPr marL="514350" lvl="0" indent="-514350">
              <a:buFont typeface="+mj-lt"/>
              <a:buAutoNum type="arabicPeriod"/>
            </a:pPr>
            <a:r>
              <a:rPr lang="fr-CA" sz="4400" dirty="0"/>
              <a:t>Refus de dépendre de l’adulte</a:t>
            </a:r>
          </a:p>
          <a:p>
            <a:pPr marL="514350" lvl="0" indent="-514350">
              <a:buFont typeface="+mj-lt"/>
              <a:buAutoNum type="arabicPeriod"/>
            </a:pPr>
            <a:r>
              <a:rPr lang="fr-CA" sz="4400" dirty="0"/>
              <a:t>Absence de réaction manifeste à la séparation</a:t>
            </a:r>
          </a:p>
          <a:p>
            <a:pPr marL="514350" lvl="0" indent="-514350">
              <a:buFont typeface="+mj-lt"/>
              <a:buAutoNum type="arabicPeriod"/>
            </a:pPr>
            <a:r>
              <a:rPr lang="fr-CA" sz="4400" dirty="0"/>
              <a:t>Sociabilité sans discernement</a:t>
            </a:r>
          </a:p>
          <a:p>
            <a:pPr marL="514350" lvl="0" indent="-514350">
              <a:buFont typeface="+mj-lt"/>
              <a:buAutoNum type="arabicPeriod"/>
            </a:pPr>
            <a:r>
              <a:rPr lang="fr-CA" sz="4400" dirty="0"/>
              <a:t>Relation superficielle à l’autre</a:t>
            </a:r>
          </a:p>
          <a:p>
            <a:pPr marL="514350" lvl="0" indent="-514350">
              <a:buFont typeface="+mj-lt"/>
              <a:buAutoNum type="arabicPeriod"/>
            </a:pPr>
            <a:r>
              <a:rPr lang="fr-CA" sz="4400" dirty="0"/>
              <a:t>Incapacité de garder son calme et de passer du temps de qualité sans faire de crise </a:t>
            </a:r>
          </a:p>
          <a:p>
            <a:pPr marL="514350" lvl="0" indent="-514350">
              <a:buFont typeface="+mj-lt"/>
              <a:buAutoNum type="arabicPeriod"/>
            </a:pPr>
            <a:r>
              <a:rPr lang="fr-CA" sz="4400" dirty="0"/>
              <a:t>Réaction à toute limite ou exigence comme à une attaque ou à une critique</a:t>
            </a:r>
          </a:p>
          <a:p>
            <a:pPr marL="514350" lvl="0" indent="-514350">
              <a:buFont typeface="+mj-lt"/>
              <a:buAutoNum type="arabicPeriod"/>
            </a:pPr>
            <a:r>
              <a:rPr lang="fr-CA" sz="4400" dirty="0"/>
              <a:t>Difficultés d’apprentissage </a:t>
            </a:r>
          </a:p>
          <a:p>
            <a:pPr marL="514350" lvl="0" indent="-514350">
              <a:buFont typeface="+mj-lt"/>
              <a:buAutoNum type="arabicPeriod"/>
            </a:pPr>
            <a:r>
              <a:rPr lang="fr-CA" sz="4400" dirty="0"/>
              <a:t>Relations conflictuelles avec les pairs</a:t>
            </a:r>
          </a:p>
          <a:p>
            <a:pPr marL="0" indent="0">
              <a:buNone/>
            </a:pPr>
            <a:endParaRPr lang="fr-CA" dirty="0"/>
          </a:p>
        </p:txBody>
      </p:sp>
      <p:sp>
        <p:nvSpPr>
          <p:cNvPr id="6" name="ZoneTexte 5">
            <a:extLst>
              <a:ext uri="{FF2B5EF4-FFF2-40B4-BE49-F238E27FC236}">
                <a16:creationId xmlns:a16="http://schemas.microsoft.com/office/drawing/2014/main" id="{5191C54B-BF4B-4BD4-997D-FC2AD68BBFF9}"/>
              </a:ext>
            </a:extLst>
          </p:cNvPr>
          <p:cNvSpPr txBox="1"/>
          <p:nvPr/>
        </p:nvSpPr>
        <p:spPr>
          <a:xfrm>
            <a:off x="2964581" y="1714501"/>
            <a:ext cx="7238198" cy="400110"/>
          </a:xfrm>
          <a:prstGeom prst="rect">
            <a:avLst/>
          </a:prstGeom>
          <a:noFill/>
        </p:spPr>
        <p:txBody>
          <a:bodyPr wrap="square" rtlCol="0">
            <a:spAutoFit/>
          </a:bodyPr>
          <a:lstStyle/>
          <a:p>
            <a:r>
              <a:rPr lang="fr-CA" sz="2000" b="1" dirty="0">
                <a:solidFill>
                  <a:schemeClr val="accent1">
                    <a:lumMod val="75000"/>
                  </a:schemeClr>
                </a:solidFill>
              </a:rPr>
              <a:t>Annexe 2: Répercussions des conflits sur les enfants</a:t>
            </a:r>
            <a:endParaRPr lang="fr-CA" sz="2000" dirty="0"/>
          </a:p>
        </p:txBody>
      </p:sp>
    </p:spTree>
    <p:extLst>
      <p:ext uri="{BB962C8B-B14F-4D97-AF65-F5344CB8AC3E}">
        <p14:creationId xmlns:p14="http://schemas.microsoft.com/office/powerpoint/2010/main" val="3424596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95915-EE68-42AA-BB97-7FE7CF26DB94}"/>
              </a:ext>
            </a:extLst>
          </p:cNvPr>
          <p:cNvSpPr>
            <a:spLocks noGrp="1"/>
          </p:cNvSpPr>
          <p:nvPr>
            <p:ph type="title"/>
          </p:nvPr>
        </p:nvSpPr>
        <p:spPr>
          <a:xfrm>
            <a:off x="2592925" y="1342568"/>
            <a:ext cx="8911687" cy="1280890"/>
          </a:xfrm>
        </p:spPr>
        <p:txBody>
          <a:bodyPr/>
          <a:lstStyle/>
          <a:p>
            <a:r>
              <a:rPr lang="fr-CA" dirty="0"/>
              <a:t>1. Accueil et activité brise-glace</a:t>
            </a:r>
          </a:p>
        </p:txBody>
      </p:sp>
      <p:sp>
        <p:nvSpPr>
          <p:cNvPr id="3" name="Espace réservé du contenu 2">
            <a:extLst>
              <a:ext uri="{FF2B5EF4-FFF2-40B4-BE49-F238E27FC236}">
                <a16:creationId xmlns:a16="http://schemas.microsoft.com/office/drawing/2014/main" id="{C46DFE44-10C2-46D0-B026-C4C2BDE24877}"/>
              </a:ext>
            </a:extLst>
          </p:cNvPr>
          <p:cNvSpPr>
            <a:spLocks noGrp="1"/>
          </p:cNvSpPr>
          <p:nvPr>
            <p:ph idx="1"/>
          </p:nvPr>
        </p:nvSpPr>
        <p:spPr>
          <a:xfrm>
            <a:off x="2589212" y="2873829"/>
            <a:ext cx="8915400" cy="2641603"/>
          </a:xfrm>
        </p:spPr>
        <p:txBody>
          <a:bodyPr numCol="1"/>
          <a:lstStyle/>
          <a:p>
            <a:pPr>
              <a:buFont typeface="Wingdings" panose="05000000000000000000" pitchFamily="2" charset="2"/>
              <a:buChar char="Ø"/>
            </a:pPr>
            <a:r>
              <a:rPr lang="fr-CA" sz="2800" dirty="0"/>
              <a:t>L’AJEFO en bref</a:t>
            </a:r>
          </a:p>
          <a:p>
            <a:pPr>
              <a:buFont typeface="Wingdings" panose="05000000000000000000" pitchFamily="2" charset="2"/>
              <a:buChar char="Ø"/>
            </a:pPr>
            <a:r>
              <a:rPr lang="fr-CA" sz="2800" dirty="0"/>
              <a:t>Projet et déroulement de la formation</a:t>
            </a:r>
          </a:p>
          <a:p>
            <a:pPr>
              <a:buFont typeface="Wingdings" panose="05000000000000000000" pitchFamily="2" charset="2"/>
              <a:buChar char="Ø"/>
            </a:pPr>
            <a:r>
              <a:rPr lang="fr-CA" sz="2800" dirty="0"/>
              <a:t>Présentation de nos formatrices vedettes </a:t>
            </a:r>
          </a:p>
          <a:p>
            <a:pPr>
              <a:buFont typeface="Wingdings" panose="05000000000000000000" pitchFamily="2" charset="2"/>
              <a:buChar char="Ø"/>
            </a:pPr>
            <a:r>
              <a:rPr lang="fr-CA" sz="2800" dirty="0"/>
              <a:t>Tour de table: quelques mots sur nos participants</a:t>
            </a:r>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p:txBody>
      </p:sp>
    </p:spTree>
    <p:extLst>
      <p:ext uri="{BB962C8B-B14F-4D97-AF65-F5344CB8AC3E}">
        <p14:creationId xmlns:p14="http://schemas.microsoft.com/office/powerpoint/2010/main" val="119216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6479F-6BEC-4972-8BC7-4A408326D5A4}"/>
              </a:ext>
            </a:extLst>
          </p:cNvPr>
          <p:cNvSpPr>
            <a:spLocks noGrp="1"/>
          </p:cNvSpPr>
          <p:nvPr>
            <p:ph type="title"/>
          </p:nvPr>
        </p:nvSpPr>
        <p:spPr>
          <a:xfrm>
            <a:off x="2432905" y="726980"/>
            <a:ext cx="8911687" cy="1280890"/>
          </a:xfrm>
        </p:spPr>
        <p:txBody>
          <a:bodyPr/>
          <a:lstStyle/>
          <a:p>
            <a:r>
              <a:rPr lang="fr-CA" b="1" dirty="0">
                <a:solidFill>
                  <a:schemeClr val="accent1">
                    <a:lumMod val="75000"/>
                  </a:schemeClr>
                </a:solidFill>
              </a:rPr>
              <a:t>Annexe 3: Syndrome d’aliénation parentale</a:t>
            </a:r>
          </a:p>
        </p:txBody>
      </p:sp>
      <p:sp>
        <p:nvSpPr>
          <p:cNvPr id="3" name="Espace réservé du contenu 2">
            <a:extLst>
              <a:ext uri="{FF2B5EF4-FFF2-40B4-BE49-F238E27FC236}">
                <a16:creationId xmlns:a16="http://schemas.microsoft.com/office/drawing/2014/main" id="{2A23E3F7-9516-4B94-99F7-6704E598B63C}"/>
              </a:ext>
            </a:extLst>
          </p:cNvPr>
          <p:cNvSpPr>
            <a:spLocks noGrp="1"/>
          </p:cNvSpPr>
          <p:nvPr>
            <p:ph idx="1"/>
          </p:nvPr>
        </p:nvSpPr>
        <p:spPr/>
        <p:txBody>
          <a:bodyPr>
            <a:normAutofit fontScale="92500" lnSpcReduction="20000"/>
          </a:bodyPr>
          <a:lstStyle/>
          <a:p>
            <a:pPr lvl="0">
              <a:buFont typeface="Wingdings" panose="05000000000000000000" pitchFamily="2" charset="2"/>
              <a:buChar char="Ø"/>
            </a:pPr>
            <a:r>
              <a:rPr lang="fr-CA" sz="2400" dirty="0"/>
              <a:t> Syndrome d’aliénation parentale:</a:t>
            </a:r>
          </a:p>
          <a:p>
            <a:pPr marL="514350" lvl="0" indent="-514350">
              <a:buFont typeface="+mj-lt"/>
              <a:buAutoNum type="arabicPeriod"/>
            </a:pPr>
            <a:r>
              <a:rPr lang="fr-CA" sz="2400" dirty="0"/>
              <a:t>Campagne de dénigrement</a:t>
            </a:r>
          </a:p>
          <a:p>
            <a:pPr marL="514350" lvl="0" indent="-514350">
              <a:buFont typeface="+mj-lt"/>
              <a:buAutoNum type="arabicPeriod"/>
            </a:pPr>
            <a:r>
              <a:rPr lang="fr-CA" sz="2400" dirty="0"/>
              <a:t>Rationalisation faible, frivole ou absurdes de la dépréciation</a:t>
            </a:r>
          </a:p>
          <a:p>
            <a:pPr marL="514350" lvl="0" indent="-514350">
              <a:buFont typeface="+mj-lt"/>
              <a:buAutoNum type="arabicPeriod"/>
            </a:pPr>
            <a:r>
              <a:rPr lang="fr-CA" sz="2400" dirty="0"/>
              <a:t>Intransigeance et manque de flexibilité </a:t>
            </a:r>
          </a:p>
          <a:p>
            <a:pPr marL="514350" lvl="0" indent="-514350">
              <a:buFont typeface="+mj-lt"/>
              <a:buAutoNum type="arabicPeriod"/>
            </a:pPr>
            <a:r>
              <a:rPr lang="fr-CA" sz="2400" dirty="0"/>
              <a:t>Penseur indépendant</a:t>
            </a:r>
          </a:p>
          <a:p>
            <a:pPr marL="514350" lvl="0" indent="-514350">
              <a:buFont typeface="+mj-lt"/>
              <a:buAutoNum type="arabicPeriod"/>
            </a:pPr>
            <a:r>
              <a:rPr lang="fr-CA" sz="2400" dirty="0"/>
              <a:t>Soutien incontestable et absolu du parent aimé</a:t>
            </a:r>
          </a:p>
          <a:p>
            <a:pPr marL="514350" lvl="0" indent="-514350">
              <a:buFont typeface="+mj-lt"/>
              <a:buAutoNum type="arabicPeriod"/>
            </a:pPr>
            <a:r>
              <a:rPr lang="fr-CA" sz="2400" dirty="0"/>
              <a:t>Absence de culpabilité et mépris</a:t>
            </a:r>
          </a:p>
          <a:p>
            <a:pPr marL="514350" lvl="0" indent="-514350">
              <a:buFont typeface="+mj-lt"/>
              <a:buAutoNum type="arabicPeriod"/>
            </a:pPr>
            <a:r>
              <a:rPr lang="fr-CA" sz="2400" dirty="0"/>
              <a:t>Scénarios empruntés du parent aimé</a:t>
            </a:r>
          </a:p>
          <a:p>
            <a:pPr marL="514350" lvl="0" indent="-514350">
              <a:buFont typeface="+mj-lt"/>
              <a:buAutoNum type="arabicPeriod"/>
            </a:pPr>
            <a:r>
              <a:rPr lang="fr-CA" sz="2400" dirty="0"/>
              <a:t>Animosité envers la famille élargie du parent détesté</a:t>
            </a:r>
          </a:p>
          <a:p>
            <a:pPr marL="0" lvl="0" indent="0">
              <a:buNone/>
            </a:pPr>
            <a:endParaRPr lang="fr-CA" dirty="0"/>
          </a:p>
        </p:txBody>
      </p:sp>
    </p:spTree>
    <p:extLst>
      <p:ext uri="{BB962C8B-B14F-4D97-AF65-F5344CB8AC3E}">
        <p14:creationId xmlns:p14="http://schemas.microsoft.com/office/powerpoint/2010/main" val="541068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EDCD8-E386-4248-9FE8-22E845CC0674}"/>
              </a:ext>
            </a:extLst>
          </p:cNvPr>
          <p:cNvSpPr>
            <a:spLocks noGrp="1"/>
          </p:cNvSpPr>
          <p:nvPr>
            <p:ph type="title"/>
          </p:nvPr>
        </p:nvSpPr>
        <p:spPr>
          <a:xfrm>
            <a:off x="205741" y="2788555"/>
            <a:ext cx="11824652" cy="1280890"/>
          </a:xfrm>
        </p:spPr>
        <p:txBody>
          <a:bodyPr/>
          <a:lstStyle/>
          <a:p>
            <a:pPr algn="ctr"/>
            <a:r>
              <a:rPr lang="fr-CA" dirty="0"/>
              <a:t>Pause café</a:t>
            </a:r>
          </a:p>
        </p:txBody>
      </p:sp>
      <p:sp>
        <p:nvSpPr>
          <p:cNvPr id="3" name="Espace réservé du contenu 2">
            <a:extLst>
              <a:ext uri="{FF2B5EF4-FFF2-40B4-BE49-F238E27FC236}">
                <a16:creationId xmlns:a16="http://schemas.microsoft.com/office/drawing/2014/main" id="{AD8F6761-1AA8-4B8C-92DD-F60A11D54B5F}"/>
              </a:ext>
            </a:extLst>
          </p:cNvPr>
          <p:cNvSpPr>
            <a:spLocks noGrp="1"/>
          </p:cNvSpPr>
          <p:nvPr>
            <p:ph idx="1"/>
          </p:nvPr>
        </p:nvSpPr>
        <p:spPr>
          <a:xfrm>
            <a:off x="2600642" y="2282190"/>
            <a:ext cx="8915400" cy="3777622"/>
          </a:xfrm>
        </p:spPr>
        <p:txBody>
          <a:bodyPr>
            <a:normAutofit/>
          </a:bodyPr>
          <a:lstStyle/>
          <a:p>
            <a:endParaRPr lang="fr-CA" dirty="0"/>
          </a:p>
          <a:p>
            <a:pPr marL="0" indent="0">
              <a:buNone/>
            </a:pPr>
            <a:endParaRPr lang="fr-CA" dirty="0"/>
          </a:p>
          <a:p>
            <a:pPr marL="0" indent="0">
              <a:buNone/>
            </a:pPr>
            <a:r>
              <a:rPr lang="fr-CA" dirty="0"/>
              <a:t>  </a:t>
            </a:r>
          </a:p>
          <a:p>
            <a:endParaRPr lang="fr-CA" dirty="0"/>
          </a:p>
          <a:p>
            <a:pPr marL="0" indent="0">
              <a:buNone/>
            </a:pPr>
            <a:endParaRPr lang="fr-CA" dirty="0"/>
          </a:p>
          <a:p>
            <a:endParaRPr lang="fr-CA" dirty="0"/>
          </a:p>
          <a:p>
            <a:pPr marL="0" indent="0">
              <a:buNone/>
            </a:pPr>
            <a:endParaRPr lang="fr-CA" dirty="0"/>
          </a:p>
          <a:p>
            <a:endParaRPr lang="fr-CA" dirty="0"/>
          </a:p>
          <a:p>
            <a:pPr marL="0" indent="0" algn="r">
              <a:buNone/>
            </a:pPr>
            <a:r>
              <a:rPr lang="fr-CA" sz="2600" b="1" dirty="0"/>
              <a:t>15 minutes</a:t>
            </a:r>
            <a:endParaRPr lang="fr-CA" sz="2600" dirty="0"/>
          </a:p>
          <a:p>
            <a:pPr marL="0" indent="0">
              <a:buNone/>
            </a:pPr>
            <a:endParaRPr lang="fr-CA" dirty="0"/>
          </a:p>
        </p:txBody>
      </p:sp>
    </p:spTree>
    <p:extLst>
      <p:ext uri="{BB962C8B-B14F-4D97-AF65-F5344CB8AC3E}">
        <p14:creationId xmlns:p14="http://schemas.microsoft.com/office/powerpoint/2010/main" val="189122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69FF0E-1042-4477-88D6-3F421BECDDD2}"/>
              </a:ext>
            </a:extLst>
          </p:cNvPr>
          <p:cNvSpPr>
            <a:spLocks noGrp="1"/>
          </p:cNvSpPr>
          <p:nvPr>
            <p:ph type="title"/>
          </p:nvPr>
        </p:nvSpPr>
        <p:spPr>
          <a:xfrm>
            <a:off x="2592925" y="1076497"/>
            <a:ext cx="8911687" cy="1280890"/>
          </a:xfrm>
        </p:spPr>
        <p:txBody>
          <a:bodyPr/>
          <a:lstStyle/>
          <a:p>
            <a:r>
              <a:rPr lang="fr-CA" dirty="0"/>
              <a:t>3. La médiation à hauts conflits : raisons et  défis</a:t>
            </a:r>
          </a:p>
        </p:txBody>
      </p:sp>
      <p:sp>
        <p:nvSpPr>
          <p:cNvPr id="3" name="Espace réservé du contenu 2">
            <a:extLst>
              <a:ext uri="{FF2B5EF4-FFF2-40B4-BE49-F238E27FC236}">
                <a16:creationId xmlns:a16="http://schemas.microsoft.com/office/drawing/2014/main" id="{65CF79AE-6076-45E0-B15A-B218118F1A1E}"/>
              </a:ext>
            </a:extLst>
          </p:cNvPr>
          <p:cNvSpPr>
            <a:spLocks noGrp="1"/>
          </p:cNvSpPr>
          <p:nvPr>
            <p:ph idx="1"/>
          </p:nvPr>
        </p:nvSpPr>
        <p:spPr>
          <a:xfrm>
            <a:off x="2589212" y="3243714"/>
            <a:ext cx="8915400" cy="2667508"/>
          </a:xfrm>
        </p:spPr>
        <p:txBody>
          <a:bodyPr>
            <a:normAutofit/>
          </a:bodyPr>
          <a:lstStyle/>
          <a:p>
            <a:pPr>
              <a:buFont typeface="Wingdings" panose="05000000000000000000" pitchFamily="2" charset="2"/>
              <a:buChar char="Ø"/>
            </a:pPr>
            <a:r>
              <a:rPr lang="fr-CA" sz="3200" dirty="0"/>
              <a:t>Comment expliquer qu’un médiateur veuille  entreprendre une médiation à hauts conflits? </a:t>
            </a:r>
          </a:p>
        </p:txBody>
      </p:sp>
    </p:spTree>
    <p:extLst>
      <p:ext uri="{BB962C8B-B14F-4D97-AF65-F5344CB8AC3E}">
        <p14:creationId xmlns:p14="http://schemas.microsoft.com/office/powerpoint/2010/main" val="1794339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C6DA-A27F-40D2-99D6-BB28557955FF}"/>
              </a:ext>
            </a:extLst>
          </p:cNvPr>
          <p:cNvSpPr>
            <a:spLocks noGrp="1"/>
          </p:cNvSpPr>
          <p:nvPr>
            <p:ph type="title"/>
          </p:nvPr>
        </p:nvSpPr>
        <p:spPr>
          <a:xfrm>
            <a:off x="2592925" y="807868"/>
            <a:ext cx="8911687" cy="1097132"/>
          </a:xfrm>
        </p:spPr>
        <p:txBody>
          <a:bodyPr>
            <a:normAutofit fontScale="90000"/>
          </a:bodyPr>
          <a:lstStyle/>
          <a:p>
            <a:r>
              <a:rPr lang="fr-CA" b="1" dirty="0"/>
              <a:t>3.1 Pourquoi la médiation dans un contexte de hauts conflits ?</a:t>
            </a:r>
            <a:endParaRPr lang="fr-CA" dirty="0"/>
          </a:p>
        </p:txBody>
      </p:sp>
      <p:sp>
        <p:nvSpPr>
          <p:cNvPr id="3" name="Espace réservé du contenu 2">
            <a:extLst>
              <a:ext uri="{FF2B5EF4-FFF2-40B4-BE49-F238E27FC236}">
                <a16:creationId xmlns:a16="http://schemas.microsoft.com/office/drawing/2014/main" id="{335B591C-691D-4F80-A26C-AD303A19EABF}"/>
              </a:ext>
            </a:extLst>
          </p:cNvPr>
          <p:cNvSpPr>
            <a:spLocks noGrp="1"/>
          </p:cNvSpPr>
          <p:nvPr>
            <p:ph idx="1"/>
          </p:nvPr>
        </p:nvSpPr>
        <p:spPr/>
        <p:txBody>
          <a:bodyPr>
            <a:normAutofit fontScale="92500" lnSpcReduction="10000"/>
          </a:bodyPr>
          <a:lstStyle/>
          <a:p>
            <a:r>
              <a:rPr lang="fr-CA" sz="3200" b="1" dirty="0">
                <a:solidFill>
                  <a:schemeClr val="accent1">
                    <a:lumMod val="75000"/>
                  </a:schemeClr>
                </a:solidFill>
              </a:rPr>
              <a:t>Annexe 4 : La médiation conventionnelle vs la médiation à hauts conflits </a:t>
            </a:r>
          </a:p>
          <a:p>
            <a:pPr lvl="1"/>
            <a:r>
              <a:rPr lang="fr-CA" sz="2800" dirty="0"/>
              <a:t>Quels sont les moyens de communication utilisés?</a:t>
            </a:r>
          </a:p>
          <a:p>
            <a:pPr lvl="1"/>
            <a:r>
              <a:rPr lang="fr-CA" sz="2800" dirty="0"/>
              <a:t>Qui recherche le gain? </a:t>
            </a:r>
          </a:p>
          <a:p>
            <a:pPr lvl="1"/>
            <a:r>
              <a:rPr lang="fr-CA" sz="2800" dirty="0"/>
              <a:t>Quel est l’impact de la rupture de la relation sur l’autre?</a:t>
            </a:r>
          </a:p>
          <a:p>
            <a:pPr lvl="1"/>
            <a:r>
              <a:rPr lang="fr-CA" sz="2800" dirty="0"/>
              <a:t>Comment la rupture est-elle expliquée?</a:t>
            </a:r>
          </a:p>
          <a:p>
            <a:pPr lvl="1"/>
            <a:r>
              <a:rPr lang="fr-CA" sz="2800" dirty="0"/>
              <a:t>Profil des parties</a:t>
            </a:r>
          </a:p>
        </p:txBody>
      </p:sp>
    </p:spTree>
    <p:extLst>
      <p:ext uri="{BB962C8B-B14F-4D97-AF65-F5344CB8AC3E}">
        <p14:creationId xmlns:p14="http://schemas.microsoft.com/office/powerpoint/2010/main" val="637056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A9B6D-9DCD-4256-A362-0A320B2D61FB}"/>
              </a:ext>
            </a:extLst>
          </p:cNvPr>
          <p:cNvSpPr>
            <a:spLocks noGrp="1"/>
          </p:cNvSpPr>
          <p:nvPr>
            <p:ph type="title"/>
          </p:nvPr>
        </p:nvSpPr>
        <p:spPr>
          <a:xfrm>
            <a:off x="2362872" y="2036399"/>
            <a:ext cx="8911687" cy="600923"/>
          </a:xfrm>
        </p:spPr>
        <p:txBody>
          <a:bodyPr>
            <a:noAutofit/>
          </a:bodyPr>
          <a:lstStyle/>
          <a:p>
            <a:r>
              <a:rPr lang="fr-CA" sz="2800" b="1" dirty="0">
                <a:solidFill>
                  <a:schemeClr val="accent1">
                    <a:lumMod val="75000"/>
                  </a:schemeClr>
                </a:solidFill>
              </a:rPr>
              <a:t>Annexe 5 : Garde du chien</a:t>
            </a:r>
            <a:br>
              <a:rPr lang="fr-CA" sz="2800" b="1" dirty="0"/>
            </a:br>
            <a:endParaRPr lang="fr-CA" sz="2800" b="1" dirty="0"/>
          </a:p>
        </p:txBody>
      </p:sp>
      <p:sp>
        <p:nvSpPr>
          <p:cNvPr id="3" name="Espace réservé du contenu 2">
            <a:extLst>
              <a:ext uri="{FF2B5EF4-FFF2-40B4-BE49-F238E27FC236}">
                <a16:creationId xmlns:a16="http://schemas.microsoft.com/office/drawing/2014/main" id="{028089B8-1E38-4B04-A4AA-29912096A0CA}"/>
              </a:ext>
            </a:extLst>
          </p:cNvPr>
          <p:cNvSpPr>
            <a:spLocks noGrp="1"/>
          </p:cNvSpPr>
          <p:nvPr>
            <p:ph idx="1"/>
          </p:nvPr>
        </p:nvSpPr>
        <p:spPr>
          <a:xfrm>
            <a:off x="2221751" y="2792348"/>
            <a:ext cx="8915400" cy="3777622"/>
          </a:xfrm>
        </p:spPr>
        <p:txBody>
          <a:bodyPr>
            <a:normAutofit fontScale="92500" lnSpcReduction="20000"/>
          </a:bodyPr>
          <a:lstStyle/>
          <a:p>
            <a:pPr lvl="1"/>
            <a:r>
              <a:rPr lang="fr-CA" sz="2800" dirty="0"/>
              <a:t>Rotation à chaque dix minutes </a:t>
            </a:r>
          </a:p>
          <a:p>
            <a:pPr lvl="1"/>
            <a:r>
              <a:rPr lang="fr-CA" sz="2800" dirty="0"/>
              <a:t>Les « parents » peuvent inventer des faits pour répondre aux questions du médiateur</a:t>
            </a:r>
          </a:p>
          <a:p>
            <a:pPr lvl="1"/>
            <a:r>
              <a:rPr lang="fr-CA" sz="2800" dirty="0"/>
              <a:t>La médiation continue comme s’il n’y avait eu aucune interruption après les rotations</a:t>
            </a:r>
          </a:p>
          <a:p>
            <a:pPr lvl="1"/>
            <a:r>
              <a:rPr lang="fr-CA" sz="2800" dirty="0"/>
              <a:t>Rotation : Médiateur, Isabelle, Mathieu </a:t>
            </a:r>
          </a:p>
          <a:p>
            <a:pPr lvl="1"/>
            <a:r>
              <a:rPr lang="fr-CA" sz="2800" dirty="0"/>
              <a:t>Le jeu de rôle commence durant la deuxième heure de la première séance de médiation fictive</a:t>
            </a:r>
          </a:p>
          <a:p>
            <a:pPr lvl="1"/>
            <a:r>
              <a:rPr lang="fr-CA" sz="2800" dirty="0"/>
              <a:t>Pas nécessaire de raconter les faits</a:t>
            </a:r>
            <a:endParaRPr lang="fr-CA" dirty="0"/>
          </a:p>
        </p:txBody>
      </p:sp>
      <p:sp>
        <p:nvSpPr>
          <p:cNvPr id="4" name="ZoneTexte 3">
            <a:extLst>
              <a:ext uri="{FF2B5EF4-FFF2-40B4-BE49-F238E27FC236}">
                <a16:creationId xmlns:a16="http://schemas.microsoft.com/office/drawing/2014/main" id="{507A7000-3D28-43D5-B659-50412804FC6A}"/>
              </a:ext>
            </a:extLst>
          </p:cNvPr>
          <p:cNvSpPr txBox="1"/>
          <p:nvPr/>
        </p:nvSpPr>
        <p:spPr>
          <a:xfrm>
            <a:off x="2362872" y="927266"/>
            <a:ext cx="9047162" cy="954107"/>
          </a:xfrm>
          <a:prstGeom prst="rect">
            <a:avLst/>
          </a:prstGeom>
          <a:noFill/>
        </p:spPr>
        <p:txBody>
          <a:bodyPr wrap="square" rtlCol="0">
            <a:spAutoFit/>
          </a:bodyPr>
          <a:lstStyle/>
          <a:p>
            <a:r>
              <a:rPr lang="fr-CA" sz="2800" b="1" dirty="0">
                <a:solidFill>
                  <a:srgbClr val="5D9731"/>
                </a:solidFill>
              </a:rPr>
              <a:t>3.2 Prendre connaissance des défis à surmonter pendant la médiation familiale à hauts conflits</a:t>
            </a:r>
          </a:p>
        </p:txBody>
      </p:sp>
    </p:spTree>
    <p:extLst>
      <p:ext uri="{BB962C8B-B14F-4D97-AF65-F5344CB8AC3E}">
        <p14:creationId xmlns:p14="http://schemas.microsoft.com/office/powerpoint/2010/main" val="171998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D27DD-D7D1-4866-A18F-BAF5757FE5FD}"/>
              </a:ext>
            </a:extLst>
          </p:cNvPr>
          <p:cNvSpPr>
            <a:spLocks noGrp="1"/>
          </p:cNvSpPr>
          <p:nvPr>
            <p:ph type="title"/>
          </p:nvPr>
        </p:nvSpPr>
        <p:spPr>
          <a:xfrm>
            <a:off x="2233722" y="1010652"/>
            <a:ext cx="8911687" cy="780047"/>
          </a:xfrm>
        </p:spPr>
        <p:txBody>
          <a:bodyPr/>
          <a:lstStyle/>
          <a:p>
            <a:r>
              <a:rPr lang="fr-CA" dirty="0"/>
              <a:t>Mise en commun</a:t>
            </a:r>
          </a:p>
        </p:txBody>
      </p:sp>
      <p:sp>
        <p:nvSpPr>
          <p:cNvPr id="3" name="Espace réservé du contenu 2">
            <a:extLst>
              <a:ext uri="{FF2B5EF4-FFF2-40B4-BE49-F238E27FC236}">
                <a16:creationId xmlns:a16="http://schemas.microsoft.com/office/drawing/2014/main" id="{DC0AEEFE-54AF-45E4-AF16-9DA56B8DF4A0}"/>
              </a:ext>
            </a:extLst>
          </p:cNvPr>
          <p:cNvSpPr>
            <a:spLocks noGrp="1"/>
          </p:cNvSpPr>
          <p:nvPr>
            <p:ph idx="1"/>
          </p:nvPr>
        </p:nvSpPr>
        <p:spPr>
          <a:xfrm>
            <a:off x="1994234" y="1950265"/>
            <a:ext cx="9841230" cy="4818702"/>
          </a:xfrm>
        </p:spPr>
        <p:txBody>
          <a:bodyPr>
            <a:normAutofit fontScale="92500" lnSpcReduction="10000"/>
          </a:bodyPr>
          <a:lstStyle/>
          <a:p>
            <a:pPr lvl="0"/>
            <a:r>
              <a:rPr lang="fr-CA" sz="3200" dirty="0"/>
              <a:t>Est-ce qu’il s’agissait d’une médiation à hauts conflits, pourquoi ? </a:t>
            </a:r>
          </a:p>
          <a:p>
            <a:pPr lvl="0"/>
            <a:r>
              <a:rPr lang="fr-CA" sz="3200" dirty="0"/>
              <a:t>Comment avez-vous géré les impasses de cette médiation ? </a:t>
            </a:r>
          </a:p>
          <a:p>
            <a:pPr lvl="0"/>
            <a:r>
              <a:rPr lang="fr-CA" sz="3200" dirty="0"/>
              <a:t>Qu’est-ce qui a fonctionné ? </a:t>
            </a:r>
          </a:p>
          <a:p>
            <a:pPr lvl="0"/>
            <a:r>
              <a:rPr lang="fr-CA" sz="3200" dirty="0"/>
              <a:t>Quelles techniques de médiation ont fonctionné pour les conjoints ? </a:t>
            </a:r>
          </a:p>
          <a:p>
            <a:pPr lvl="0"/>
            <a:r>
              <a:rPr lang="fr-CA" sz="3200" dirty="0"/>
              <a:t>Quels défis peuvent se présenter dans le cadre d’une séance de médiation familiale à hauts conflits ? </a:t>
            </a:r>
          </a:p>
        </p:txBody>
      </p:sp>
    </p:spTree>
    <p:extLst>
      <p:ext uri="{BB962C8B-B14F-4D97-AF65-F5344CB8AC3E}">
        <p14:creationId xmlns:p14="http://schemas.microsoft.com/office/powerpoint/2010/main" val="3907588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0F862-C1E4-4F16-BE2B-440C4F495C2F}"/>
              </a:ext>
            </a:extLst>
          </p:cNvPr>
          <p:cNvSpPr>
            <a:spLocks noGrp="1"/>
          </p:cNvSpPr>
          <p:nvPr>
            <p:ph type="title"/>
          </p:nvPr>
        </p:nvSpPr>
        <p:spPr>
          <a:xfrm>
            <a:off x="365761" y="2442117"/>
            <a:ext cx="11584622" cy="1973766"/>
          </a:xfrm>
        </p:spPr>
        <p:txBody>
          <a:bodyPr>
            <a:normAutofit fontScale="90000"/>
          </a:bodyPr>
          <a:lstStyle/>
          <a:p>
            <a:pPr algn="ctr"/>
            <a:r>
              <a:rPr lang="fr-CA" sz="5400" dirty="0"/>
              <a:t>DÎNER</a:t>
            </a:r>
            <a:br>
              <a:rPr lang="fr-CA" sz="5400" dirty="0">
                <a:solidFill>
                  <a:srgbClr val="92D050"/>
                </a:solidFill>
              </a:rPr>
            </a:br>
            <a:br>
              <a:rPr lang="fr-CA" sz="5400" dirty="0">
                <a:solidFill>
                  <a:srgbClr val="92D050"/>
                </a:solidFill>
              </a:rPr>
            </a:br>
            <a:br>
              <a:rPr lang="fr-CA" sz="5400" dirty="0">
                <a:solidFill>
                  <a:srgbClr val="92D050"/>
                </a:solidFill>
              </a:rPr>
            </a:br>
            <a:r>
              <a:rPr lang="fr-CA" sz="3100" dirty="0">
                <a:solidFill>
                  <a:schemeClr val="tx1"/>
                </a:solidFill>
              </a:rPr>
              <a:t>60 MINUTES</a:t>
            </a:r>
          </a:p>
        </p:txBody>
      </p:sp>
    </p:spTree>
    <p:extLst>
      <p:ext uri="{BB962C8B-B14F-4D97-AF65-F5344CB8AC3E}">
        <p14:creationId xmlns:p14="http://schemas.microsoft.com/office/powerpoint/2010/main" val="3444757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37673-6BC3-4F54-9AED-189ECA375FC7}"/>
              </a:ext>
            </a:extLst>
          </p:cNvPr>
          <p:cNvSpPr>
            <a:spLocks noGrp="1"/>
          </p:cNvSpPr>
          <p:nvPr>
            <p:ph type="title"/>
          </p:nvPr>
        </p:nvSpPr>
        <p:spPr>
          <a:xfrm>
            <a:off x="2080260" y="1145406"/>
            <a:ext cx="9589769" cy="774834"/>
          </a:xfrm>
        </p:spPr>
        <p:txBody>
          <a:bodyPr>
            <a:normAutofit fontScale="90000"/>
          </a:bodyPr>
          <a:lstStyle/>
          <a:p>
            <a:r>
              <a:rPr lang="fr-CA" dirty="0"/>
              <a:t>4.1 Apprendre à modifier ou à nuancer son approche en fonction des besoins des parties </a:t>
            </a:r>
          </a:p>
        </p:txBody>
      </p:sp>
      <p:sp>
        <p:nvSpPr>
          <p:cNvPr id="3" name="Espace réservé du contenu 2">
            <a:extLst>
              <a:ext uri="{FF2B5EF4-FFF2-40B4-BE49-F238E27FC236}">
                <a16:creationId xmlns:a16="http://schemas.microsoft.com/office/drawing/2014/main" id="{4C813A09-B5A0-414C-A0C3-72627A20E361}"/>
              </a:ext>
            </a:extLst>
          </p:cNvPr>
          <p:cNvSpPr>
            <a:spLocks noGrp="1"/>
          </p:cNvSpPr>
          <p:nvPr>
            <p:ph idx="1"/>
          </p:nvPr>
        </p:nvSpPr>
        <p:spPr>
          <a:xfrm>
            <a:off x="2589212" y="2675822"/>
            <a:ext cx="8915400" cy="3235399"/>
          </a:xfrm>
        </p:spPr>
        <p:txBody>
          <a:bodyPr>
            <a:normAutofit/>
          </a:bodyPr>
          <a:lstStyle/>
          <a:p>
            <a:r>
              <a:rPr lang="fr-CA" sz="2800" b="1" dirty="0">
                <a:solidFill>
                  <a:schemeClr val="accent1">
                    <a:lumMod val="75000"/>
                  </a:schemeClr>
                </a:solidFill>
              </a:rPr>
              <a:t>Annexe 6: s’adapter selon les besoins</a:t>
            </a:r>
          </a:p>
          <a:p>
            <a:pPr lvl="1"/>
            <a:r>
              <a:rPr lang="fr-CA" sz="3200" dirty="0"/>
              <a:t>Lecture individuelle</a:t>
            </a:r>
          </a:p>
          <a:p>
            <a:pPr lvl="1"/>
            <a:r>
              <a:rPr lang="fr-CA" sz="3200" dirty="0"/>
              <a:t>Dresser une liste des besoins des parties</a:t>
            </a:r>
          </a:p>
          <a:p>
            <a:pPr lvl="1"/>
            <a:r>
              <a:rPr lang="fr-CA" sz="3200" dirty="0"/>
              <a:t>Retour en groupe-classe</a:t>
            </a:r>
          </a:p>
          <a:p>
            <a:pPr marL="457200" lvl="1" indent="0">
              <a:buNone/>
            </a:pPr>
            <a:endParaRPr lang="fr-CA" sz="3200" dirty="0"/>
          </a:p>
        </p:txBody>
      </p:sp>
    </p:spTree>
    <p:extLst>
      <p:ext uri="{BB962C8B-B14F-4D97-AF65-F5344CB8AC3E}">
        <p14:creationId xmlns:p14="http://schemas.microsoft.com/office/powerpoint/2010/main" val="1552043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BBA814-3D08-4CEC-9646-6ED818B40BE8}"/>
              </a:ext>
            </a:extLst>
          </p:cNvPr>
          <p:cNvSpPr>
            <a:spLocks noGrp="1"/>
          </p:cNvSpPr>
          <p:nvPr>
            <p:ph type="title"/>
          </p:nvPr>
        </p:nvSpPr>
        <p:spPr>
          <a:xfrm>
            <a:off x="2497110" y="736846"/>
            <a:ext cx="8911687" cy="639193"/>
          </a:xfrm>
        </p:spPr>
        <p:txBody>
          <a:bodyPr>
            <a:noAutofit/>
          </a:bodyPr>
          <a:lstStyle/>
          <a:p>
            <a:pPr algn="ctr"/>
            <a:r>
              <a:rPr lang="fr-CA" sz="3200" dirty="0"/>
              <a:t>4.2 Survol des techniques de médiation axées sur l’impasse</a:t>
            </a:r>
          </a:p>
        </p:txBody>
      </p:sp>
      <p:sp>
        <p:nvSpPr>
          <p:cNvPr id="4" name="ZoneTexte 3"/>
          <p:cNvSpPr txBox="1"/>
          <p:nvPr/>
        </p:nvSpPr>
        <p:spPr>
          <a:xfrm>
            <a:off x="653098" y="1942359"/>
            <a:ext cx="7382192" cy="1954381"/>
          </a:xfrm>
          <a:prstGeom prst="rect">
            <a:avLst/>
          </a:prstGeom>
          <a:noFill/>
        </p:spPr>
        <p:txBody>
          <a:bodyPr wrap="square" rtlCol="0">
            <a:spAutoFit/>
          </a:bodyPr>
          <a:lstStyle/>
          <a:p>
            <a:pPr>
              <a:spcAft>
                <a:spcPts val="600"/>
              </a:spcAft>
            </a:pPr>
            <a:r>
              <a:rPr lang="fr-CA" sz="3200" dirty="0"/>
              <a:t>Particularités de la technique :</a:t>
            </a:r>
          </a:p>
          <a:p>
            <a:pPr marL="971550" lvl="1" indent="-514350">
              <a:buFont typeface="+mj-lt"/>
              <a:buAutoNum type="romanUcPeriod"/>
            </a:pPr>
            <a:r>
              <a:rPr lang="fr-CA" sz="2800" dirty="0"/>
              <a:t>Médiation thérapeutique </a:t>
            </a:r>
          </a:p>
          <a:p>
            <a:pPr marL="971550" lvl="1" indent="-514350">
              <a:buFont typeface="+mj-lt"/>
              <a:buAutoNum type="romanUcPeriod"/>
            </a:pPr>
            <a:r>
              <a:rPr lang="fr-CA" sz="2800" dirty="0"/>
              <a:t>Médiation éducative</a:t>
            </a:r>
          </a:p>
          <a:p>
            <a:pPr marL="971550" lvl="1" indent="-514350">
              <a:buFont typeface="+mj-lt"/>
              <a:buAutoNum type="romanUcPeriod"/>
            </a:pPr>
            <a:r>
              <a:rPr lang="fr-CA" sz="2800" dirty="0"/>
              <a:t>Médiation vers une structure solides</a:t>
            </a:r>
          </a:p>
        </p:txBody>
      </p:sp>
      <p:sp>
        <p:nvSpPr>
          <p:cNvPr id="5" name="ZoneTexte 4"/>
          <p:cNvSpPr txBox="1"/>
          <p:nvPr/>
        </p:nvSpPr>
        <p:spPr>
          <a:xfrm>
            <a:off x="6952954" y="3938450"/>
            <a:ext cx="4551658" cy="2662267"/>
          </a:xfrm>
          <a:prstGeom prst="rect">
            <a:avLst/>
          </a:prstGeom>
          <a:noFill/>
        </p:spPr>
        <p:txBody>
          <a:bodyPr wrap="square" rtlCol="0">
            <a:spAutoFit/>
          </a:bodyPr>
          <a:lstStyle/>
          <a:p>
            <a:pPr>
              <a:spcAft>
                <a:spcPts val="600"/>
              </a:spcAft>
            </a:pPr>
            <a:r>
              <a:rPr lang="fr-CA" sz="3200" dirty="0"/>
              <a:t>Volets : </a:t>
            </a:r>
          </a:p>
          <a:p>
            <a:pPr marL="1028700" lvl="1" indent="-571500">
              <a:buFont typeface="+mj-lt"/>
              <a:buAutoNum type="romanUcPeriod"/>
            </a:pPr>
            <a:r>
              <a:rPr lang="fr-CA" sz="2800" dirty="0"/>
              <a:t>Évaluation</a:t>
            </a:r>
          </a:p>
          <a:p>
            <a:pPr marL="1028700" lvl="1" indent="-571500">
              <a:buFont typeface="+mj-lt"/>
              <a:buAutoNum type="romanUcPeriod"/>
            </a:pPr>
            <a:r>
              <a:rPr lang="fr-CA" sz="2800" dirty="0"/>
              <a:t>Conseils </a:t>
            </a:r>
          </a:p>
          <a:p>
            <a:pPr marL="1028700" lvl="1" indent="-571500">
              <a:buFont typeface="+mj-lt"/>
              <a:buAutoNum type="romanUcPeriod"/>
            </a:pPr>
            <a:r>
              <a:rPr lang="fr-CA" sz="2800" dirty="0"/>
              <a:t>Négociation</a:t>
            </a:r>
          </a:p>
          <a:p>
            <a:pPr marL="1028700" lvl="1" indent="-571500">
              <a:buFont typeface="+mj-lt"/>
              <a:buAutoNum type="romanUcPeriod"/>
            </a:pPr>
            <a:r>
              <a:rPr lang="fr-CA" sz="2800" dirty="0"/>
              <a:t>Mise en œuvre </a:t>
            </a:r>
          </a:p>
          <a:p>
            <a:endParaRPr lang="fr-FR" dirty="0"/>
          </a:p>
        </p:txBody>
      </p:sp>
    </p:spTree>
    <p:extLst>
      <p:ext uri="{BB962C8B-B14F-4D97-AF65-F5344CB8AC3E}">
        <p14:creationId xmlns:p14="http://schemas.microsoft.com/office/powerpoint/2010/main" val="3495141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FB32D-B572-4E01-9C33-71D4092843EB}"/>
              </a:ext>
            </a:extLst>
          </p:cNvPr>
          <p:cNvSpPr>
            <a:spLocks noGrp="1"/>
          </p:cNvSpPr>
          <p:nvPr>
            <p:ph type="title"/>
          </p:nvPr>
        </p:nvSpPr>
        <p:spPr>
          <a:xfrm>
            <a:off x="2205146" y="1020278"/>
            <a:ext cx="8911687" cy="861862"/>
          </a:xfrm>
        </p:spPr>
        <p:txBody>
          <a:bodyPr/>
          <a:lstStyle/>
          <a:p>
            <a:pPr algn="ctr"/>
            <a:r>
              <a:rPr lang="fr-CA" dirty="0"/>
              <a:t>Médiation axée sur l’impasse</a:t>
            </a:r>
          </a:p>
        </p:txBody>
      </p:sp>
      <p:sp>
        <p:nvSpPr>
          <p:cNvPr id="4" name="Espace réservé du contenu 3">
            <a:extLst>
              <a:ext uri="{FF2B5EF4-FFF2-40B4-BE49-F238E27FC236}">
                <a16:creationId xmlns:a16="http://schemas.microsoft.com/office/drawing/2014/main" id="{EB462171-B892-4F95-8E56-83ED5A5331C6}"/>
              </a:ext>
            </a:extLst>
          </p:cNvPr>
          <p:cNvSpPr txBox="1">
            <a:spLocks noGrp="1"/>
          </p:cNvSpPr>
          <p:nvPr>
            <p:ph idx="1"/>
          </p:nvPr>
        </p:nvSpPr>
        <p:spPr>
          <a:xfrm>
            <a:off x="1686242" y="2080420"/>
            <a:ext cx="9949497" cy="2190343"/>
          </a:xfrm>
          <a:prstGeom prst="rect">
            <a:avLst/>
          </a:prstGeom>
          <a:noFill/>
        </p:spPr>
        <p:txBody>
          <a:bodyPr wrap="square" rtlCol="0">
            <a:spAutoFit/>
          </a:bodyPr>
          <a:lstStyle/>
          <a:p>
            <a:pPr marL="1428750" lvl="2" indent="-514350">
              <a:buFont typeface="+mj-lt"/>
              <a:buAutoNum type="romanUcPeriod"/>
            </a:pPr>
            <a:r>
              <a:rPr lang="fr-CA" sz="3200" dirty="0"/>
              <a:t>Dans quelles circonstances la médiation axée sur l’impasse est-elle bénéfique? </a:t>
            </a:r>
          </a:p>
          <a:p>
            <a:pPr marL="1428750" lvl="2" indent="-514350">
              <a:buFont typeface="+mj-lt"/>
              <a:buAutoNum type="romanUcPeriod"/>
            </a:pPr>
            <a:r>
              <a:rPr lang="fr-CA" sz="3200" dirty="0"/>
              <a:t>Dans quelles circonstances la médiation axée sur l’impasse n’est pas appropriée ? </a:t>
            </a:r>
          </a:p>
        </p:txBody>
      </p:sp>
    </p:spTree>
    <p:extLst>
      <p:ext uri="{BB962C8B-B14F-4D97-AF65-F5344CB8AC3E}">
        <p14:creationId xmlns:p14="http://schemas.microsoft.com/office/powerpoint/2010/main" val="4001915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973668"/>
            <a:ext cx="9496114" cy="706964"/>
          </a:xfrm>
        </p:spPr>
        <p:txBody>
          <a:bodyPr>
            <a:normAutofit/>
          </a:bodyPr>
          <a:lstStyle/>
          <a:p>
            <a:r>
              <a:rPr lang="fr-CA" b="1" dirty="0"/>
              <a:t>Objectifs d’apprentissage généraux</a:t>
            </a:r>
          </a:p>
        </p:txBody>
      </p:sp>
      <p:sp>
        <p:nvSpPr>
          <p:cNvPr id="3" name="Espace réservé du contenu 2"/>
          <p:cNvSpPr>
            <a:spLocks noGrp="1"/>
          </p:cNvSpPr>
          <p:nvPr>
            <p:ph idx="1"/>
          </p:nvPr>
        </p:nvSpPr>
        <p:spPr>
          <a:xfrm>
            <a:off x="575733" y="2013466"/>
            <a:ext cx="11040533" cy="3996267"/>
          </a:xfrm>
        </p:spPr>
        <p:txBody>
          <a:bodyPr>
            <a:normAutofit/>
          </a:bodyPr>
          <a:lstStyle/>
          <a:p>
            <a:pPr marL="514350" lvl="0" indent="-514350">
              <a:buFont typeface="+mj-lt"/>
              <a:buAutoNum type="arabicPeriod"/>
            </a:pPr>
            <a:r>
              <a:rPr lang="fr-CA" sz="2000" dirty="0"/>
              <a:t>Connaître les signes précurseurs des hauts conflits et être en mesure de les identifier durant les séances de médiation familiale.</a:t>
            </a:r>
          </a:p>
          <a:p>
            <a:pPr marL="514350" lvl="0" indent="-514350">
              <a:buFont typeface="+mj-lt"/>
              <a:buAutoNum type="arabicPeriod"/>
            </a:pPr>
            <a:r>
              <a:rPr lang="fr-CA" sz="2000" dirty="0"/>
              <a:t>Comprendre le rôle du médiateur et le contexte législatif encadrant la médiation familiale à hauts conflits.</a:t>
            </a:r>
          </a:p>
          <a:p>
            <a:pPr marL="514350" lvl="0" indent="-514350">
              <a:buFont typeface="+mj-lt"/>
              <a:buAutoNum type="arabicPeriod"/>
            </a:pPr>
            <a:r>
              <a:rPr lang="fr-CA" sz="2000" dirty="0"/>
              <a:t>Acquérir les outils, les connaissances et les techniques nécessaires pour gérer les situations de hauts conflits dans le contexte de la médiation. </a:t>
            </a:r>
          </a:p>
          <a:p>
            <a:pPr marL="514350" lvl="0" indent="-514350">
              <a:buFont typeface="+mj-lt"/>
              <a:buAutoNum type="arabicPeriod"/>
            </a:pPr>
            <a:r>
              <a:rPr lang="fr-CA" sz="2000" dirty="0"/>
              <a:t>Adopter une conduite éthique et professionnelle pour être à même de répondre efficacement aux situations de hauts conflits. </a:t>
            </a:r>
          </a:p>
          <a:p>
            <a:endParaRPr lang="fr-CA" dirty="0"/>
          </a:p>
        </p:txBody>
      </p:sp>
    </p:spTree>
    <p:extLst>
      <p:ext uri="{BB962C8B-B14F-4D97-AF65-F5344CB8AC3E}">
        <p14:creationId xmlns:p14="http://schemas.microsoft.com/office/powerpoint/2010/main" val="1484983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55D20-4987-4279-9E81-51B59B2E13A3}"/>
              </a:ext>
            </a:extLst>
          </p:cNvPr>
          <p:cNvSpPr>
            <a:spLocks noGrp="1"/>
          </p:cNvSpPr>
          <p:nvPr>
            <p:ph type="title"/>
          </p:nvPr>
        </p:nvSpPr>
        <p:spPr>
          <a:xfrm>
            <a:off x="2592925" y="816746"/>
            <a:ext cx="8911687" cy="1088254"/>
          </a:xfrm>
        </p:spPr>
        <p:txBody>
          <a:bodyPr>
            <a:normAutofit fontScale="90000"/>
          </a:bodyPr>
          <a:lstStyle/>
          <a:p>
            <a:r>
              <a:rPr lang="fr-CA" b="1" dirty="0"/>
              <a:t>4.3 Connaître son profil de communication</a:t>
            </a:r>
            <a:endParaRPr lang="fr-CA" dirty="0"/>
          </a:p>
        </p:txBody>
      </p:sp>
      <p:sp>
        <p:nvSpPr>
          <p:cNvPr id="3" name="Espace réservé du contenu 2">
            <a:extLst>
              <a:ext uri="{FF2B5EF4-FFF2-40B4-BE49-F238E27FC236}">
                <a16:creationId xmlns:a16="http://schemas.microsoft.com/office/drawing/2014/main" id="{682D816C-CDC5-42D5-B761-7E55E45F15A1}"/>
              </a:ext>
            </a:extLst>
          </p:cNvPr>
          <p:cNvSpPr>
            <a:spLocks noGrp="1"/>
          </p:cNvSpPr>
          <p:nvPr>
            <p:ph idx="1"/>
          </p:nvPr>
        </p:nvSpPr>
        <p:spPr>
          <a:xfrm>
            <a:off x="952500" y="1905000"/>
            <a:ext cx="10515600" cy="4294599"/>
          </a:xfrm>
        </p:spPr>
        <p:txBody>
          <a:bodyPr>
            <a:normAutofit fontScale="92500" lnSpcReduction="10000"/>
          </a:bodyPr>
          <a:lstStyle/>
          <a:p>
            <a:pPr>
              <a:spcAft>
                <a:spcPts val="600"/>
              </a:spcAft>
            </a:pPr>
            <a:r>
              <a:rPr lang="fr-CA" sz="2800" dirty="0"/>
              <a:t>Règles du jeu : </a:t>
            </a:r>
            <a:r>
              <a:rPr lang="fr-CA" sz="2800" b="1" dirty="0"/>
              <a:t>Je veux juste parler de moi ! </a:t>
            </a:r>
          </a:p>
          <a:p>
            <a:pPr lvl="1"/>
            <a:r>
              <a:rPr lang="fr-CA" sz="2400" dirty="0"/>
              <a:t>Équipes de deux: l’orateur et l’auditeur </a:t>
            </a:r>
          </a:p>
          <a:p>
            <a:pPr lvl="1"/>
            <a:r>
              <a:rPr lang="fr-CA" sz="2400" dirty="0"/>
              <a:t>L’orateur parle pendant 2 minutes à propos d’un sujet de son choix</a:t>
            </a:r>
          </a:p>
          <a:p>
            <a:pPr lvl="1"/>
            <a:r>
              <a:rPr lang="fr-CA" sz="2400" dirty="0"/>
              <a:t>Liste de mots interdits : je, j’, moi, me, ma, mon, moi-même, mien(ne)</a:t>
            </a:r>
          </a:p>
          <a:p>
            <a:pPr lvl="1"/>
            <a:r>
              <a:rPr lang="fr-CA" sz="2400" dirty="0"/>
              <a:t>Aucune question</a:t>
            </a:r>
          </a:p>
          <a:p>
            <a:pPr lvl="1"/>
            <a:r>
              <a:rPr lang="fr-CA" sz="2400" dirty="0"/>
              <a:t>L’auditeur ne doit pas parler et doit limiter sa communication non verbale: pas de hochement de tête, de sourire ou de froncement des sourcils</a:t>
            </a:r>
          </a:p>
          <a:p>
            <a:pPr lvl="1"/>
            <a:r>
              <a:rPr lang="fr-CA" sz="2400" dirty="0"/>
              <a:t>L’auditeur doit noter chaque fois que l’orateur utilise un mot interdit</a:t>
            </a:r>
          </a:p>
          <a:p>
            <a:pPr lvl="1">
              <a:spcAft>
                <a:spcPts val="600"/>
              </a:spcAft>
            </a:pPr>
            <a:r>
              <a:rPr lang="fr-CA" sz="2400" dirty="0"/>
              <a:t>Inverser les rôles après deux minutes et demi</a:t>
            </a:r>
          </a:p>
          <a:p>
            <a:pPr lvl="1"/>
            <a:endParaRPr lang="fr-CA" dirty="0"/>
          </a:p>
        </p:txBody>
      </p:sp>
    </p:spTree>
    <p:extLst>
      <p:ext uri="{BB962C8B-B14F-4D97-AF65-F5344CB8AC3E}">
        <p14:creationId xmlns:p14="http://schemas.microsoft.com/office/powerpoint/2010/main" val="4125937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9DA186-734D-482A-A0EA-A113A46BB8EE}"/>
              </a:ext>
            </a:extLst>
          </p:cNvPr>
          <p:cNvSpPr>
            <a:spLocks noGrp="1"/>
          </p:cNvSpPr>
          <p:nvPr>
            <p:ph idx="1"/>
          </p:nvPr>
        </p:nvSpPr>
        <p:spPr/>
        <p:txBody>
          <a:bodyPr/>
          <a:lstStyle/>
          <a:p>
            <a:pPr marL="0" indent="0" algn="ctr">
              <a:buNone/>
            </a:pPr>
            <a:endParaRPr lang="fr-FR" sz="3600" b="1" dirty="0"/>
          </a:p>
          <a:p>
            <a:pPr marL="0" indent="0" algn="ctr">
              <a:buNone/>
            </a:pPr>
            <a:r>
              <a:rPr lang="fr-FR" sz="3600" b="1" dirty="0">
                <a:solidFill>
                  <a:srgbClr val="5D9731"/>
                </a:solidFill>
              </a:rPr>
              <a:t>Rétroaction et discussion de groupe</a:t>
            </a:r>
          </a:p>
          <a:p>
            <a:pPr marL="0" indent="0">
              <a:buNone/>
            </a:pPr>
            <a:endParaRPr lang="fr-CA" dirty="0"/>
          </a:p>
        </p:txBody>
      </p:sp>
    </p:spTree>
    <p:extLst>
      <p:ext uri="{BB962C8B-B14F-4D97-AF65-F5344CB8AC3E}">
        <p14:creationId xmlns:p14="http://schemas.microsoft.com/office/powerpoint/2010/main" val="144137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03205-2D2D-427E-BD9F-8E7076391D43}"/>
              </a:ext>
            </a:extLst>
          </p:cNvPr>
          <p:cNvSpPr>
            <a:spLocks noGrp="1"/>
          </p:cNvSpPr>
          <p:nvPr>
            <p:ph type="title"/>
          </p:nvPr>
        </p:nvSpPr>
        <p:spPr>
          <a:xfrm>
            <a:off x="2592925" y="861134"/>
            <a:ext cx="8911687" cy="1043866"/>
          </a:xfrm>
        </p:spPr>
        <p:txBody>
          <a:bodyPr>
            <a:normAutofit fontScale="90000"/>
          </a:bodyPr>
          <a:lstStyle/>
          <a:p>
            <a:r>
              <a:rPr lang="fr-CA" dirty="0"/>
              <a:t>4.4 Prendre connaissance des techniques de gestion de soi</a:t>
            </a:r>
          </a:p>
        </p:txBody>
      </p:sp>
      <p:sp>
        <p:nvSpPr>
          <p:cNvPr id="3" name="Espace réservé du contenu 2">
            <a:extLst>
              <a:ext uri="{FF2B5EF4-FFF2-40B4-BE49-F238E27FC236}">
                <a16:creationId xmlns:a16="http://schemas.microsoft.com/office/drawing/2014/main" id="{B83ECA7C-AAD8-4329-AC6F-1082D3C9AAB0}"/>
              </a:ext>
            </a:extLst>
          </p:cNvPr>
          <p:cNvSpPr>
            <a:spLocks noGrp="1"/>
          </p:cNvSpPr>
          <p:nvPr>
            <p:ph idx="1"/>
          </p:nvPr>
        </p:nvSpPr>
        <p:spPr/>
        <p:txBody>
          <a:bodyPr/>
          <a:lstStyle/>
          <a:p>
            <a:pPr marL="0" indent="0">
              <a:buNone/>
            </a:pPr>
            <a:endParaRPr lang="fr-CA" dirty="0"/>
          </a:p>
          <a:p>
            <a:pPr marL="0" indent="0">
              <a:buNone/>
            </a:pPr>
            <a:r>
              <a:rPr lang="fr-CA" sz="2800" dirty="0"/>
              <a:t>Visionnement : </a:t>
            </a:r>
            <a:r>
              <a:rPr lang="fr-CA" sz="2800" dirty="0">
                <a:hlinkClick r:id="rId2"/>
              </a:rPr>
              <a:t>les émotions</a:t>
            </a:r>
            <a:endParaRPr lang="fr-CA" sz="2800" dirty="0"/>
          </a:p>
          <a:p>
            <a:pPr marL="0" indent="0">
              <a:buNone/>
            </a:pPr>
            <a:endParaRPr lang="fr-CA" sz="2800" dirty="0"/>
          </a:p>
          <a:p>
            <a:pPr marL="0" indent="0">
              <a:buNone/>
            </a:pPr>
            <a:r>
              <a:rPr lang="fr-CA" sz="2800" dirty="0"/>
              <a:t>Quelles sont les techniques pouvant permettre au médiateur de gérer adéquatement son style de communication et de contrôler sa gestion de soi ? </a:t>
            </a:r>
          </a:p>
        </p:txBody>
      </p:sp>
    </p:spTree>
    <p:extLst>
      <p:ext uri="{BB962C8B-B14F-4D97-AF65-F5344CB8AC3E}">
        <p14:creationId xmlns:p14="http://schemas.microsoft.com/office/powerpoint/2010/main" val="2151443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CDBF50-5A26-4D05-801F-E02C4051A27A}"/>
              </a:ext>
            </a:extLst>
          </p:cNvPr>
          <p:cNvSpPr>
            <a:spLocks noGrp="1"/>
          </p:cNvSpPr>
          <p:nvPr>
            <p:ph idx="1"/>
          </p:nvPr>
        </p:nvSpPr>
        <p:spPr/>
        <p:txBody>
          <a:bodyPr>
            <a:normAutofit lnSpcReduction="10000"/>
          </a:bodyPr>
          <a:lstStyle/>
          <a:p>
            <a:pPr marL="0" indent="0">
              <a:buNone/>
            </a:pPr>
            <a:endParaRPr lang="fr-CA" b="1" dirty="0"/>
          </a:p>
          <a:p>
            <a:pPr marL="0" indent="0">
              <a:buNone/>
            </a:pPr>
            <a:endParaRPr lang="fr-CA" b="1" dirty="0"/>
          </a:p>
          <a:p>
            <a:pPr marL="0" indent="0">
              <a:buNone/>
            </a:pPr>
            <a:endParaRPr lang="fr-CA" b="1" dirty="0"/>
          </a:p>
          <a:p>
            <a:pPr marL="0" indent="0" algn="ctr">
              <a:buNone/>
            </a:pPr>
            <a:r>
              <a:rPr lang="fr-CA" sz="4000" b="1" dirty="0">
                <a:solidFill>
                  <a:srgbClr val="5D9731"/>
                </a:solidFill>
              </a:rPr>
              <a:t>Pause café</a:t>
            </a:r>
          </a:p>
          <a:p>
            <a:pPr marL="0" indent="0">
              <a:buNone/>
            </a:pPr>
            <a:endParaRPr lang="fr-CA" b="1" dirty="0"/>
          </a:p>
          <a:p>
            <a:pPr marL="0" indent="0">
              <a:buNone/>
            </a:pPr>
            <a:endParaRPr lang="fr-CA" b="1" dirty="0"/>
          </a:p>
          <a:p>
            <a:pPr marL="0" indent="0">
              <a:buNone/>
            </a:pPr>
            <a:endParaRPr lang="fr-CA" b="1" dirty="0"/>
          </a:p>
          <a:p>
            <a:pPr marL="0" indent="0">
              <a:buNone/>
            </a:pPr>
            <a:endParaRPr lang="fr-CA" b="1" dirty="0"/>
          </a:p>
          <a:p>
            <a:pPr marL="0" indent="0">
              <a:buNone/>
            </a:pPr>
            <a:r>
              <a:rPr lang="fr-CA" b="1" dirty="0"/>
              <a:t>								15 minutes</a:t>
            </a:r>
            <a:endParaRPr lang="fr-CA" dirty="0"/>
          </a:p>
        </p:txBody>
      </p:sp>
    </p:spTree>
    <p:extLst>
      <p:ext uri="{BB962C8B-B14F-4D97-AF65-F5344CB8AC3E}">
        <p14:creationId xmlns:p14="http://schemas.microsoft.com/office/powerpoint/2010/main" val="1733339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F8363-EE44-4881-821A-017C252839AD}"/>
              </a:ext>
            </a:extLst>
          </p:cNvPr>
          <p:cNvSpPr>
            <a:spLocks noGrp="1"/>
          </p:cNvSpPr>
          <p:nvPr>
            <p:ph type="title"/>
          </p:nvPr>
        </p:nvSpPr>
        <p:spPr>
          <a:xfrm>
            <a:off x="2592925" y="946778"/>
            <a:ext cx="8911687" cy="958222"/>
          </a:xfrm>
        </p:spPr>
        <p:txBody>
          <a:bodyPr/>
          <a:lstStyle/>
          <a:p>
            <a:r>
              <a:rPr lang="fr-CA" dirty="0"/>
              <a:t>Anticiper les hauts conflits</a:t>
            </a:r>
          </a:p>
        </p:txBody>
      </p:sp>
      <p:sp>
        <p:nvSpPr>
          <p:cNvPr id="3" name="Espace réservé du contenu 2">
            <a:extLst>
              <a:ext uri="{FF2B5EF4-FFF2-40B4-BE49-F238E27FC236}">
                <a16:creationId xmlns:a16="http://schemas.microsoft.com/office/drawing/2014/main" id="{EABAD73B-BC18-43A9-AF72-F01DA6066EAA}"/>
              </a:ext>
            </a:extLst>
          </p:cNvPr>
          <p:cNvSpPr>
            <a:spLocks noGrp="1"/>
          </p:cNvSpPr>
          <p:nvPr>
            <p:ph idx="1"/>
          </p:nvPr>
        </p:nvSpPr>
        <p:spPr/>
        <p:txBody>
          <a:bodyPr>
            <a:normAutofit/>
          </a:bodyPr>
          <a:lstStyle/>
          <a:p>
            <a:r>
              <a:rPr lang="fr-CA" sz="3200" b="1" dirty="0"/>
              <a:t>Mise en garde</a:t>
            </a:r>
          </a:p>
          <a:p>
            <a:pPr>
              <a:buFontTx/>
              <a:buChar char="-"/>
            </a:pPr>
            <a:r>
              <a:rPr lang="fr-CA" sz="3200" dirty="0"/>
              <a:t>Un médiateur hautement qualifié pour les hauts conflits</a:t>
            </a:r>
          </a:p>
          <a:p>
            <a:pPr>
              <a:buFontTx/>
              <a:buChar char="-"/>
            </a:pPr>
            <a:r>
              <a:rPr lang="fr-CA" sz="3200" dirty="0"/>
              <a:t>Différentes formations possibles</a:t>
            </a:r>
          </a:p>
          <a:p>
            <a:pPr marL="0" indent="0">
              <a:buNone/>
            </a:pPr>
            <a:endParaRPr lang="fr-CA" sz="3200" dirty="0"/>
          </a:p>
        </p:txBody>
      </p:sp>
    </p:spTree>
    <p:extLst>
      <p:ext uri="{BB962C8B-B14F-4D97-AF65-F5344CB8AC3E}">
        <p14:creationId xmlns:p14="http://schemas.microsoft.com/office/powerpoint/2010/main" val="2039433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DD93-FF6F-4B9E-8A22-169EC74C306B}"/>
              </a:ext>
            </a:extLst>
          </p:cNvPr>
          <p:cNvSpPr>
            <a:spLocks noGrp="1"/>
          </p:cNvSpPr>
          <p:nvPr>
            <p:ph type="title"/>
          </p:nvPr>
        </p:nvSpPr>
        <p:spPr>
          <a:xfrm>
            <a:off x="2592925" y="946778"/>
            <a:ext cx="8911687" cy="958222"/>
          </a:xfrm>
        </p:spPr>
        <p:txBody>
          <a:bodyPr/>
          <a:lstStyle/>
          <a:p>
            <a:r>
              <a:rPr lang="fr-CA" dirty="0"/>
              <a:t>5. Anticiper les hauts conflits</a:t>
            </a:r>
          </a:p>
        </p:txBody>
      </p:sp>
      <p:sp>
        <p:nvSpPr>
          <p:cNvPr id="3" name="Espace réservé du contenu 2">
            <a:extLst>
              <a:ext uri="{FF2B5EF4-FFF2-40B4-BE49-F238E27FC236}">
                <a16:creationId xmlns:a16="http://schemas.microsoft.com/office/drawing/2014/main" id="{A9B21DC8-17AE-406A-8AB2-CE50D53FE568}"/>
              </a:ext>
            </a:extLst>
          </p:cNvPr>
          <p:cNvSpPr>
            <a:spLocks noGrp="1"/>
          </p:cNvSpPr>
          <p:nvPr>
            <p:ph idx="1"/>
          </p:nvPr>
        </p:nvSpPr>
        <p:spPr/>
        <p:txBody>
          <a:bodyPr/>
          <a:lstStyle/>
          <a:p>
            <a:pPr marL="0" lvl="0" indent="0">
              <a:buClr>
                <a:srgbClr val="6C8F25"/>
              </a:buClr>
              <a:buNone/>
            </a:pPr>
            <a:r>
              <a:rPr lang="fr-CA" sz="2800" b="1" dirty="0">
                <a:solidFill>
                  <a:srgbClr val="5D9731"/>
                </a:solidFill>
              </a:rPr>
              <a:t>5.1 Savoir se préparer à la médiation familiale à hauts conflits</a:t>
            </a:r>
          </a:p>
          <a:p>
            <a:pPr marL="0" indent="0">
              <a:buNone/>
            </a:pPr>
            <a:r>
              <a:rPr lang="fr-CA" sz="2400" dirty="0"/>
              <a:t>Voir</a:t>
            </a:r>
            <a:r>
              <a:rPr lang="fr-CA" sz="2400" b="1" dirty="0"/>
              <a:t> </a:t>
            </a:r>
            <a:r>
              <a:rPr lang="fr-CA" sz="2400" b="1" dirty="0">
                <a:solidFill>
                  <a:schemeClr val="accent1">
                    <a:lumMod val="75000"/>
                  </a:schemeClr>
                </a:solidFill>
              </a:rPr>
              <a:t>Annexe 8: liste de contrôle, préparation à la médiation.</a:t>
            </a:r>
          </a:p>
          <a:p>
            <a:pPr>
              <a:buFontTx/>
              <a:buChar char="-"/>
            </a:pPr>
            <a:r>
              <a:rPr lang="fr-CA" sz="2400" dirty="0"/>
              <a:t>Discuter avec les parties séparément</a:t>
            </a:r>
          </a:p>
          <a:p>
            <a:pPr>
              <a:buFontTx/>
              <a:buChar char="-"/>
            </a:pPr>
            <a:r>
              <a:rPr lang="fr-CA" sz="2400" dirty="0"/>
              <a:t>Être flexible et être capable de s’ajuster aux parties</a:t>
            </a:r>
          </a:p>
          <a:p>
            <a:pPr>
              <a:buFontTx/>
              <a:buChar char="-"/>
            </a:pPr>
            <a:r>
              <a:rPr lang="fr-CA" sz="2400" dirty="0"/>
              <a:t>Surveiller les signes tout au long du processus</a:t>
            </a:r>
          </a:p>
        </p:txBody>
      </p:sp>
    </p:spTree>
    <p:extLst>
      <p:ext uri="{BB962C8B-B14F-4D97-AF65-F5344CB8AC3E}">
        <p14:creationId xmlns:p14="http://schemas.microsoft.com/office/powerpoint/2010/main" val="977775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0D0C4-D4A2-4A7D-BC5A-38E4BF0A3B35}"/>
              </a:ext>
            </a:extLst>
          </p:cNvPr>
          <p:cNvSpPr>
            <a:spLocks noGrp="1"/>
          </p:cNvSpPr>
          <p:nvPr>
            <p:ph type="title"/>
          </p:nvPr>
        </p:nvSpPr>
        <p:spPr>
          <a:xfrm>
            <a:off x="2592925" y="727968"/>
            <a:ext cx="8911687" cy="1177031"/>
          </a:xfrm>
        </p:spPr>
        <p:txBody>
          <a:bodyPr>
            <a:normAutofit fontScale="90000"/>
          </a:bodyPr>
          <a:lstStyle/>
          <a:p>
            <a:r>
              <a:rPr lang="fr-CA" dirty="0"/>
              <a:t>5.2 Faire la distinction entre les chicanes de couple et les cas de violence intime</a:t>
            </a:r>
          </a:p>
        </p:txBody>
      </p:sp>
      <p:sp>
        <p:nvSpPr>
          <p:cNvPr id="3" name="Espace réservé du contenu 2">
            <a:extLst>
              <a:ext uri="{FF2B5EF4-FFF2-40B4-BE49-F238E27FC236}">
                <a16:creationId xmlns:a16="http://schemas.microsoft.com/office/drawing/2014/main" id="{A78061E3-B33B-4AF6-AEED-536B5BA8A8EC}"/>
              </a:ext>
            </a:extLst>
          </p:cNvPr>
          <p:cNvSpPr>
            <a:spLocks noGrp="1"/>
          </p:cNvSpPr>
          <p:nvPr>
            <p:ph idx="1"/>
          </p:nvPr>
        </p:nvSpPr>
        <p:spPr>
          <a:xfrm>
            <a:off x="2592925" y="1927860"/>
            <a:ext cx="9297988" cy="4358640"/>
          </a:xfrm>
        </p:spPr>
        <p:txBody>
          <a:bodyPr vert="horz" lIns="91440" tIns="45720" rIns="91440" bIns="45720" rtlCol="0" anchor="t">
            <a:normAutofit/>
          </a:bodyPr>
          <a:lstStyle/>
          <a:p>
            <a:r>
              <a:rPr lang="fr-CA" sz="2800" b="1" dirty="0">
                <a:solidFill>
                  <a:schemeClr val="accent1">
                    <a:lumMod val="75000"/>
                  </a:schemeClr>
                </a:solidFill>
              </a:rPr>
              <a:t>Annexe 9 : Chicane et violence intime </a:t>
            </a:r>
            <a:endParaRPr lang="fr-CA" sz="2800" dirty="0">
              <a:solidFill>
                <a:schemeClr val="accent1">
                  <a:lumMod val="75000"/>
                </a:schemeClr>
              </a:solidFill>
            </a:endParaRPr>
          </a:p>
          <a:p>
            <a:pPr lvl="1"/>
            <a:r>
              <a:rPr lang="fr-CA" sz="2400" dirty="0"/>
              <a:t>Quel est le type d’agression utilisée ?</a:t>
            </a:r>
          </a:p>
          <a:p>
            <a:pPr lvl="1"/>
            <a:r>
              <a:rPr lang="fr-CA" sz="2400" dirty="0"/>
              <a:t>Qui recherche le gain ? Quel est le gain recherché?</a:t>
            </a:r>
          </a:p>
          <a:p>
            <a:pPr lvl="1"/>
            <a:r>
              <a:rPr lang="fr-CA" sz="2400" dirty="0"/>
              <a:t>Quel est l’impact de l’agression sur l’autre ?</a:t>
            </a:r>
          </a:p>
          <a:p>
            <a:pPr lvl="1"/>
            <a:r>
              <a:rPr lang="fr-CA" sz="2400" dirty="0"/>
              <a:t>Comment l’agression est-elle expliquée ?</a:t>
            </a:r>
          </a:p>
          <a:p>
            <a:pPr lvl="1"/>
            <a:r>
              <a:rPr lang="fr-CA" sz="2400" dirty="0"/>
              <a:t>Qui avait déclenché la scène ?</a:t>
            </a:r>
          </a:p>
          <a:p>
            <a:pPr lvl="1"/>
            <a:r>
              <a:rPr lang="fr-CA" sz="2400" dirty="0"/>
              <a:t>Avez-vous été témoin ou avez-vous entendu parler d’autres scènes semblables ?</a:t>
            </a:r>
          </a:p>
          <a:p>
            <a:pPr lvl="1"/>
            <a:r>
              <a:rPr lang="fr-CA" sz="2400" dirty="0"/>
              <a:t>Comment le pouvoir est-il réparti dans le couple?</a:t>
            </a:r>
          </a:p>
        </p:txBody>
      </p:sp>
    </p:spTree>
    <p:extLst>
      <p:ext uri="{BB962C8B-B14F-4D97-AF65-F5344CB8AC3E}">
        <p14:creationId xmlns:p14="http://schemas.microsoft.com/office/powerpoint/2010/main" val="2944875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74FDB-7367-4455-BAC6-1C1BF429F276}"/>
              </a:ext>
            </a:extLst>
          </p:cNvPr>
          <p:cNvSpPr>
            <a:spLocks noGrp="1"/>
          </p:cNvSpPr>
          <p:nvPr>
            <p:ph type="title"/>
          </p:nvPr>
        </p:nvSpPr>
        <p:spPr>
          <a:xfrm>
            <a:off x="2592925" y="870012"/>
            <a:ext cx="8911687" cy="1034988"/>
          </a:xfrm>
        </p:spPr>
        <p:txBody>
          <a:bodyPr>
            <a:noAutofit/>
          </a:bodyPr>
          <a:lstStyle/>
          <a:p>
            <a:r>
              <a:rPr lang="fr-CA" dirty="0"/>
              <a:t>Devoir du médiateur dans les cas de violence intime </a:t>
            </a:r>
          </a:p>
        </p:txBody>
      </p:sp>
      <p:sp>
        <p:nvSpPr>
          <p:cNvPr id="3" name="Espace réservé du contenu 2">
            <a:extLst>
              <a:ext uri="{FF2B5EF4-FFF2-40B4-BE49-F238E27FC236}">
                <a16:creationId xmlns:a16="http://schemas.microsoft.com/office/drawing/2014/main" id="{4DEADE6D-F837-4627-AD85-B313DBC9C2F3}"/>
              </a:ext>
            </a:extLst>
          </p:cNvPr>
          <p:cNvSpPr>
            <a:spLocks noGrp="1"/>
          </p:cNvSpPr>
          <p:nvPr>
            <p:ph idx="1"/>
          </p:nvPr>
        </p:nvSpPr>
        <p:spPr>
          <a:xfrm>
            <a:off x="2509202" y="2492943"/>
            <a:ext cx="9602788" cy="2935705"/>
          </a:xfrm>
        </p:spPr>
        <p:txBody>
          <a:bodyPr>
            <a:normAutofit/>
          </a:bodyPr>
          <a:lstStyle/>
          <a:p>
            <a:r>
              <a:rPr lang="fr-CA" sz="3200" dirty="0"/>
              <a:t>Ne pas demeurer apathique devant les gestes de l’agresseur</a:t>
            </a:r>
          </a:p>
          <a:p>
            <a:pPr marL="0" indent="0">
              <a:buNone/>
            </a:pPr>
            <a:endParaRPr lang="fr-CA" sz="3200" dirty="0"/>
          </a:p>
          <a:p>
            <a:r>
              <a:rPr lang="fr-CA" sz="3200" dirty="0"/>
              <a:t>S’assurer que le processus de médiation n’est pas compromis</a:t>
            </a:r>
          </a:p>
          <a:p>
            <a:pPr marL="0" indent="0">
              <a:buNone/>
            </a:pPr>
            <a:endParaRPr lang="fr-CA" sz="3200" dirty="0"/>
          </a:p>
          <a:p>
            <a:endParaRPr lang="fr-CA" dirty="0"/>
          </a:p>
        </p:txBody>
      </p:sp>
    </p:spTree>
    <p:extLst>
      <p:ext uri="{BB962C8B-B14F-4D97-AF65-F5344CB8AC3E}">
        <p14:creationId xmlns:p14="http://schemas.microsoft.com/office/powerpoint/2010/main" val="4059173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0698D-91AD-40EF-A168-3F4FF73F765F}"/>
              </a:ext>
            </a:extLst>
          </p:cNvPr>
          <p:cNvSpPr>
            <a:spLocks noGrp="1"/>
          </p:cNvSpPr>
          <p:nvPr>
            <p:ph type="title"/>
          </p:nvPr>
        </p:nvSpPr>
        <p:spPr>
          <a:xfrm>
            <a:off x="743743" y="873685"/>
            <a:ext cx="11120597" cy="640445"/>
          </a:xfrm>
        </p:spPr>
        <p:txBody>
          <a:bodyPr>
            <a:normAutofit/>
          </a:bodyPr>
          <a:lstStyle/>
          <a:p>
            <a:pPr algn="ctr"/>
            <a:r>
              <a:rPr lang="fr-CA" sz="2800" dirty="0"/>
              <a:t>5.3 Comprendre les différents types de troubles de personnalité</a:t>
            </a:r>
          </a:p>
        </p:txBody>
      </p:sp>
      <p:sp>
        <p:nvSpPr>
          <p:cNvPr id="3" name="Espace réservé du contenu 2">
            <a:extLst>
              <a:ext uri="{FF2B5EF4-FFF2-40B4-BE49-F238E27FC236}">
                <a16:creationId xmlns:a16="http://schemas.microsoft.com/office/drawing/2014/main" id="{5A759EC2-443C-4A15-B25D-01346D3763E8}"/>
              </a:ext>
            </a:extLst>
          </p:cNvPr>
          <p:cNvSpPr>
            <a:spLocks noGrp="1"/>
          </p:cNvSpPr>
          <p:nvPr>
            <p:ph idx="1"/>
          </p:nvPr>
        </p:nvSpPr>
        <p:spPr>
          <a:xfrm>
            <a:off x="1152842" y="1514130"/>
            <a:ext cx="10515600" cy="5218140"/>
          </a:xfrm>
        </p:spPr>
        <p:txBody>
          <a:bodyPr vert="horz" lIns="91440" tIns="45720" rIns="91440" bIns="45720" rtlCol="0" anchor="t">
            <a:normAutofit lnSpcReduction="10000"/>
          </a:bodyPr>
          <a:lstStyle/>
          <a:p>
            <a:pPr marL="0" indent="0" defTabSz="914400">
              <a:spcBef>
                <a:spcPts val="0"/>
              </a:spcBef>
              <a:spcAft>
                <a:spcPts val="600"/>
              </a:spcAft>
              <a:buClrTx/>
              <a:buNone/>
              <a:defRPr/>
            </a:pPr>
            <a:r>
              <a:rPr lang="fr-CA" sz="2200" b="1" dirty="0">
                <a:solidFill>
                  <a:schemeClr val="accent1">
                    <a:lumMod val="75000"/>
                  </a:schemeClr>
                </a:solidFill>
              </a:rPr>
              <a:t>Annexe 10: Critères utilisés pour classifier les troubles de la personnalité</a:t>
            </a:r>
            <a:r>
              <a:rPr lang="fr-CA" sz="2200" dirty="0">
                <a:solidFill>
                  <a:schemeClr val="accent1">
                    <a:lumMod val="75000"/>
                  </a:schemeClr>
                </a:solidFill>
              </a:rPr>
              <a:t>: </a:t>
            </a:r>
          </a:p>
          <a:p>
            <a:pPr marL="971550" lvl="1" indent="-514350">
              <a:lnSpc>
                <a:spcPct val="100000"/>
              </a:lnSpc>
              <a:spcBef>
                <a:spcPts val="0"/>
              </a:spcBef>
              <a:buFont typeface="+mj-lt"/>
              <a:buAutoNum type="alphaUcPeriod"/>
            </a:pPr>
            <a:r>
              <a:rPr lang="fr-CA" sz="2400" dirty="0"/>
              <a:t>Déviation importante dans deux des quatre domaines suivants: cognition, affectivité, relations interpersonnelles ou contrôle des impulsions.</a:t>
            </a:r>
          </a:p>
          <a:p>
            <a:pPr marL="971550" lvl="1" indent="-514350">
              <a:lnSpc>
                <a:spcPct val="100000"/>
              </a:lnSpc>
              <a:spcBef>
                <a:spcPts val="0"/>
              </a:spcBef>
              <a:buFont typeface="+mj-lt"/>
              <a:buAutoNum type="alphaUcPeriod"/>
            </a:pPr>
            <a:r>
              <a:rPr lang="fr-CA" sz="2400" dirty="0"/>
              <a:t>Rigidité des traits de personnalité qui se manifestent dans de très nombreuses situations.</a:t>
            </a:r>
          </a:p>
          <a:p>
            <a:pPr marL="971550" lvl="1" indent="-514350">
              <a:lnSpc>
                <a:spcPct val="100000"/>
              </a:lnSpc>
              <a:spcBef>
                <a:spcPts val="0"/>
              </a:spcBef>
              <a:buFont typeface="+mj-lt"/>
              <a:buAutoNum type="alphaUcPeriod"/>
            </a:pPr>
            <a:r>
              <a:rPr lang="fr-CA" sz="2400" dirty="0"/>
              <a:t>Détresse et perturbation dans les relations sociales et professionnelles.</a:t>
            </a:r>
          </a:p>
          <a:p>
            <a:pPr marL="971550" lvl="1" indent="-514350">
              <a:lnSpc>
                <a:spcPct val="100000"/>
              </a:lnSpc>
              <a:spcBef>
                <a:spcPts val="0"/>
              </a:spcBef>
              <a:buFont typeface="+mj-lt"/>
              <a:buAutoNum type="alphaUcPeriod"/>
            </a:pPr>
            <a:r>
              <a:rPr lang="fr-CA" sz="2400" dirty="0"/>
              <a:t>Pattern stable qui peut être retracé jusqu’à l’adolescence ou le début de l’âge adulte.</a:t>
            </a:r>
          </a:p>
          <a:p>
            <a:pPr marL="971550" lvl="1" indent="-514350">
              <a:lnSpc>
                <a:spcPct val="100000"/>
              </a:lnSpc>
              <a:spcBef>
                <a:spcPts val="0"/>
              </a:spcBef>
              <a:buFont typeface="+mj-lt"/>
              <a:buAutoNum type="alphaUcPeriod"/>
            </a:pPr>
            <a:r>
              <a:rPr lang="fr-CA" sz="2400" dirty="0"/>
              <a:t>Trait qui ne résulte pas d’un autre trouble psychiatrique.</a:t>
            </a:r>
          </a:p>
          <a:p>
            <a:pPr marL="971550" lvl="1" indent="-514350">
              <a:lnSpc>
                <a:spcPct val="100000"/>
              </a:lnSpc>
              <a:spcBef>
                <a:spcPts val="0"/>
              </a:spcBef>
              <a:spcAft>
                <a:spcPts val="1200"/>
              </a:spcAft>
              <a:buFont typeface="+mj-lt"/>
              <a:buAutoNum type="alphaUcPeriod"/>
            </a:pPr>
            <a:r>
              <a:rPr lang="fr-CA" sz="2400" dirty="0"/>
              <a:t>Trait qui ne résulte pas d’un état de dépendance, d’un abus de substance ou d’une maladie. </a:t>
            </a:r>
            <a:endParaRPr lang="fr-CA" sz="2800" dirty="0"/>
          </a:p>
          <a:p>
            <a:pPr marL="0" indent="0">
              <a:lnSpc>
                <a:spcPct val="100000"/>
              </a:lnSpc>
              <a:spcBef>
                <a:spcPts val="0"/>
              </a:spcBef>
              <a:buNone/>
            </a:pPr>
            <a:r>
              <a:rPr lang="fr-CA" sz="2400" dirty="0"/>
              <a:t>Vidéo : </a:t>
            </a:r>
            <a:r>
              <a:rPr lang="fr-CA" sz="2400" dirty="0">
                <a:hlinkClick r:id="rId2"/>
              </a:rPr>
              <a:t>les dix troubles de personnalité</a:t>
            </a:r>
            <a:endParaRPr lang="fr-CA" sz="2400" dirty="0"/>
          </a:p>
          <a:p>
            <a:pPr marL="971550" lvl="1" indent="-514350">
              <a:lnSpc>
                <a:spcPct val="100000"/>
              </a:lnSpc>
              <a:spcBef>
                <a:spcPts val="0"/>
              </a:spcBef>
              <a:buFont typeface="+mj-lt"/>
              <a:buAutoNum type="alphaUcPeriod"/>
            </a:pPr>
            <a:endParaRPr lang="fr-CA" sz="2000" dirty="0"/>
          </a:p>
          <a:p>
            <a:pPr marL="971550" lvl="1" indent="-514350">
              <a:lnSpc>
                <a:spcPct val="100000"/>
              </a:lnSpc>
              <a:spcBef>
                <a:spcPts val="0"/>
              </a:spcBef>
              <a:buFont typeface="+mj-lt"/>
              <a:buAutoNum type="alphaUcPeriod"/>
            </a:pPr>
            <a:endParaRPr lang="fr-CA" dirty="0"/>
          </a:p>
          <a:p>
            <a:pPr marL="971550" lvl="1" indent="-514350">
              <a:lnSpc>
                <a:spcPct val="100000"/>
              </a:lnSpc>
              <a:spcBef>
                <a:spcPts val="0"/>
              </a:spcBef>
              <a:buFont typeface="+mj-lt"/>
              <a:buAutoNum type="alphaUcPeriod"/>
            </a:pPr>
            <a:endParaRPr lang="fr-CA" dirty="0"/>
          </a:p>
        </p:txBody>
      </p:sp>
    </p:spTree>
    <p:extLst>
      <p:ext uri="{BB962C8B-B14F-4D97-AF65-F5344CB8AC3E}">
        <p14:creationId xmlns:p14="http://schemas.microsoft.com/office/powerpoint/2010/main" val="572827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1100830"/>
            <a:ext cx="8911687" cy="804169"/>
          </a:xfrm>
        </p:spPr>
        <p:txBody>
          <a:bodyPr>
            <a:normAutofit fontScale="90000"/>
          </a:bodyPr>
          <a:lstStyle/>
          <a:p>
            <a:r>
              <a:rPr lang="fr-CA" dirty="0">
                <a:solidFill>
                  <a:schemeClr val="accent1">
                    <a:lumMod val="75000"/>
                  </a:schemeClr>
                </a:solidFill>
              </a:rPr>
              <a:t>Annexe 14 : Scénario Armand et Danielle</a:t>
            </a:r>
            <a:br>
              <a:rPr lang="fr-CA" dirty="0"/>
            </a:br>
            <a:endParaRPr lang="fr-FR" dirty="0"/>
          </a:p>
        </p:txBody>
      </p:sp>
      <p:sp>
        <p:nvSpPr>
          <p:cNvPr id="3" name="Espace réservé du contenu 2"/>
          <p:cNvSpPr>
            <a:spLocks noGrp="1"/>
          </p:cNvSpPr>
          <p:nvPr>
            <p:ph idx="1"/>
          </p:nvPr>
        </p:nvSpPr>
        <p:spPr/>
        <p:txBody>
          <a:bodyPr>
            <a:normAutofit lnSpcReduction="10000"/>
          </a:bodyPr>
          <a:lstStyle/>
          <a:p>
            <a:r>
              <a:rPr lang="fr-FR" sz="2800" dirty="0"/>
              <a:t>Quelles sont vos premières impressions ? </a:t>
            </a:r>
          </a:p>
          <a:p>
            <a:r>
              <a:rPr lang="fr-FR" sz="2800" dirty="0"/>
              <a:t>À quoi songez-vous lorsque vous voyez madame sortir du taxi avec son lavabo ?</a:t>
            </a:r>
          </a:p>
          <a:p>
            <a:r>
              <a:rPr lang="fr-FR" sz="2800" dirty="0"/>
              <a:t>Avez-vous déjà vécu une situation similaire? Si oui :</a:t>
            </a:r>
          </a:p>
          <a:p>
            <a:pPr lvl="1"/>
            <a:r>
              <a:rPr lang="fr-FR" sz="2400" dirty="0"/>
              <a:t>Qu’est-ce qui a aidé pour faire avancer la médiation?</a:t>
            </a:r>
          </a:p>
          <a:p>
            <a:pPr lvl="1"/>
            <a:r>
              <a:rPr lang="fr-FR" sz="2400" dirty="0"/>
              <a:t>Qu’est-ce qui a marché pour vous? </a:t>
            </a:r>
          </a:p>
          <a:p>
            <a:pPr lvl="1"/>
            <a:endParaRPr lang="fr-FR" dirty="0"/>
          </a:p>
        </p:txBody>
      </p:sp>
    </p:spTree>
    <p:extLst>
      <p:ext uri="{BB962C8B-B14F-4D97-AF65-F5344CB8AC3E}">
        <p14:creationId xmlns:p14="http://schemas.microsoft.com/office/powerpoint/2010/main" val="1515555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973668"/>
            <a:ext cx="9479180" cy="706964"/>
          </a:xfrm>
        </p:spPr>
        <p:txBody>
          <a:bodyPr>
            <a:normAutofit fontScale="90000"/>
          </a:bodyPr>
          <a:lstStyle/>
          <a:p>
            <a:r>
              <a:rPr lang="fr-CA" b="1" dirty="0"/>
              <a:t>Objectifs d’apprentissage spécifiques : Jour 1</a:t>
            </a:r>
          </a:p>
        </p:txBody>
      </p:sp>
      <p:sp>
        <p:nvSpPr>
          <p:cNvPr id="3" name="Espace réservé du contenu 2"/>
          <p:cNvSpPr>
            <a:spLocks noGrp="1"/>
          </p:cNvSpPr>
          <p:nvPr>
            <p:ph idx="1"/>
          </p:nvPr>
        </p:nvSpPr>
        <p:spPr>
          <a:xfrm>
            <a:off x="938670" y="1875613"/>
            <a:ext cx="11253330" cy="4255364"/>
          </a:xfrm>
        </p:spPr>
        <p:txBody>
          <a:bodyPr>
            <a:normAutofit/>
          </a:bodyPr>
          <a:lstStyle/>
          <a:p>
            <a:pPr marL="1371600" lvl="3" indent="0">
              <a:buNone/>
            </a:pPr>
            <a:endParaRPr lang="fr-CA" sz="2600" dirty="0"/>
          </a:p>
          <a:p>
            <a:pPr marL="1885950" lvl="3" indent="-514350">
              <a:buFont typeface="+mj-lt"/>
              <a:buAutoNum type="arabicPeriod"/>
            </a:pPr>
            <a:r>
              <a:rPr lang="fr-CA" sz="2600" dirty="0"/>
              <a:t>Accueil et activité brise-glace</a:t>
            </a:r>
          </a:p>
          <a:p>
            <a:pPr marL="1885950" lvl="3" indent="-514350">
              <a:buFont typeface="+mj-lt"/>
              <a:buAutoNum type="arabicPeriod"/>
            </a:pPr>
            <a:r>
              <a:rPr lang="fr-CA" sz="2600" dirty="0"/>
              <a:t>Mise en contexte: les hauts conflits</a:t>
            </a:r>
          </a:p>
          <a:p>
            <a:pPr marL="1885950" lvl="3" indent="-514350">
              <a:buFont typeface="+mj-lt"/>
              <a:buAutoNum type="arabicPeriod"/>
            </a:pPr>
            <a:r>
              <a:rPr lang="fr-CA" sz="2600" dirty="0"/>
              <a:t>La médiation familiale à hauts conflits: raisons et défis </a:t>
            </a:r>
          </a:p>
          <a:p>
            <a:pPr marL="1885950" lvl="3" indent="-514350">
              <a:buFont typeface="+mj-lt"/>
              <a:buAutoNum type="arabicPeriod"/>
            </a:pPr>
            <a:r>
              <a:rPr lang="fr-CA" sz="2600" dirty="0"/>
              <a:t>Modifier son approche dans le cadre d’une médiation à hauts conflits</a:t>
            </a:r>
          </a:p>
          <a:p>
            <a:pPr marL="1885950" lvl="3" indent="-514350">
              <a:buFont typeface="+mj-lt"/>
              <a:buAutoNum type="arabicPeriod"/>
            </a:pPr>
            <a:r>
              <a:rPr lang="fr-CA" sz="2600" dirty="0"/>
              <a:t>Anticiper les hauts conflits </a:t>
            </a:r>
          </a:p>
        </p:txBody>
      </p:sp>
    </p:spTree>
    <p:extLst>
      <p:ext uri="{BB962C8B-B14F-4D97-AF65-F5344CB8AC3E}">
        <p14:creationId xmlns:p14="http://schemas.microsoft.com/office/powerpoint/2010/main" val="1054144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923278"/>
            <a:ext cx="8911687" cy="981722"/>
          </a:xfrm>
        </p:spPr>
        <p:txBody>
          <a:bodyPr>
            <a:normAutofit fontScale="90000"/>
          </a:bodyPr>
          <a:lstStyle/>
          <a:p>
            <a:r>
              <a:rPr lang="fr-FR" dirty="0"/>
              <a:t>5 constats relatifs à la médiation en situation de hauts conflits</a:t>
            </a:r>
          </a:p>
        </p:txBody>
      </p:sp>
      <p:sp>
        <p:nvSpPr>
          <p:cNvPr id="3" name="Espace réservé du contenu 2"/>
          <p:cNvSpPr>
            <a:spLocks noGrp="1"/>
          </p:cNvSpPr>
          <p:nvPr>
            <p:ph idx="1"/>
          </p:nvPr>
        </p:nvSpPr>
        <p:spPr>
          <a:xfrm>
            <a:off x="1645920" y="2125980"/>
            <a:ext cx="10275570" cy="4530820"/>
          </a:xfrm>
        </p:spPr>
        <p:txBody>
          <a:bodyPr>
            <a:normAutofit/>
          </a:bodyPr>
          <a:lstStyle/>
          <a:p>
            <a:pPr marL="514350" indent="-514350">
              <a:buFont typeface="+mj-lt"/>
              <a:buAutoNum type="arabicPeriod"/>
            </a:pPr>
            <a:r>
              <a:rPr lang="fr-FR" sz="2600" dirty="0"/>
              <a:t>Le trouble de la personnalité comme cause des conflits</a:t>
            </a:r>
          </a:p>
          <a:p>
            <a:pPr marL="514350" indent="-514350">
              <a:buFont typeface="+mj-lt"/>
              <a:buAutoNum type="arabicPeriod"/>
            </a:pPr>
            <a:r>
              <a:rPr lang="fr-FR" sz="2600" dirty="0"/>
              <a:t>Déstabilisation et rupture de l’équilibre familial</a:t>
            </a:r>
          </a:p>
          <a:p>
            <a:pPr marL="514350" indent="-514350">
              <a:buFont typeface="+mj-lt"/>
              <a:buAutoNum type="arabicPeriod"/>
            </a:pPr>
            <a:r>
              <a:rPr lang="fr-FR" sz="2600" dirty="0"/>
              <a:t>Parties répondent fréquemment aux critères du groupe B (borderline, narcissique, antisociale ou histrionique)</a:t>
            </a:r>
          </a:p>
          <a:p>
            <a:pPr marL="514350" indent="-514350">
              <a:buFont typeface="+mj-lt"/>
              <a:buAutoNum type="arabicPeriod"/>
            </a:pPr>
            <a:r>
              <a:rPr lang="fr-FR" sz="2600" dirty="0"/>
              <a:t>Plus susceptible d’intenter une action sans fondement juridique en cherchant à blâmer autrui pour ses malheurs</a:t>
            </a:r>
          </a:p>
          <a:p>
            <a:pPr marL="514350" indent="-514350">
              <a:buFont typeface="+mj-lt"/>
              <a:buAutoNum type="arabicPeriod"/>
            </a:pPr>
            <a:r>
              <a:rPr lang="fr-FR" sz="2600" dirty="0"/>
              <a:t>Dépendance au conflit qui affecte l’entourage de la personne</a:t>
            </a:r>
          </a:p>
        </p:txBody>
      </p:sp>
    </p:spTree>
    <p:extLst>
      <p:ext uri="{BB962C8B-B14F-4D97-AF65-F5344CB8AC3E}">
        <p14:creationId xmlns:p14="http://schemas.microsoft.com/office/powerpoint/2010/main" val="208833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8304" y="843378"/>
            <a:ext cx="9957215" cy="1198781"/>
          </a:xfrm>
        </p:spPr>
        <p:txBody>
          <a:bodyPr>
            <a:normAutofit fontScale="90000"/>
          </a:bodyPr>
          <a:lstStyle/>
          <a:p>
            <a:r>
              <a:rPr lang="fr-FR" dirty="0"/>
              <a:t>Caractéristiques fondamentales d’une personne atteinte d’un trouble de la personnalité</a:t>
            </a:r>
          </a:p>
        </p:txBody>
      </p:sp>
      <p:sp>
        <p:nvSpPr>
          <p:cNvPr id="3" name="Espace réservé du contenu 2"/>
          <p:cNvSpPr>
            <a:spLocks noGrp="1"/>
          </p:cNvSpPr>
          <p:nvPr>
            <p:ph idx="1"/>
          </p:nvPr>
        </p:nvSpPr>
        <p:spPr>
          <a:xfrm>
            <a:off x="2194560" y="2042160"/>
            <a:ext cx="9681210" cy="4036702"/>
          </a:xfrm>
        </p:spPr>
        <p:txBody>
          <a:bodyPr>
            <a:normAutofit/>
          </a:bodyPr>
          <a:lstStyle/>
          <a:p>
            <a:pPr lvl="0"/>
            <a:r>
              <a:rPr lang="fr-CA" sz="2400" dirty="0"/>
              <a:t>Un comportement persistant et durable.</a:t>
            </a:r>
            <a:endParaRPr lang="fr-FR" sz="2400" dirty="0"/>
          </a:p>
          <a:p>
            <a:pPr lvl="0"/>
            <a:r>
              <a:rPr lang="fr-CA" sz="2400" dirty="0"/>
              <a:t>Une tendance présente chez la personne depuis le début de l’âge adulte.</a:t>
            </a:r>
            <a:endParaRPr lang="fr-FR" sz="2400" dirty="0"/>
          </a:p>
          <a:p>
            <a:pPr lvl="0"/>
            <a:r>
              <a:rPr lang="fr-CA" sz="2400" dirty="0"/>
              <a:t>Un profil rigide et intransigeant.</a:t>
            </a:r>
            <a:endParaRPr lang="fr-FR" sz="2400" dirty="0"/>
          </a:p>
          <a:p>
            <a:pPr lvl="0"/>
            <a:r>
              <a:rPr lang="fr-CA" sz="2400" dirty="0"/>
              <a:t>Qui entraîne une détresse ou une déficience/ lacune importante.</a:t>
            </a:r>
            <a:endParaRPr lang="fr-FR" sz="2400" dirty="0"/>
          </a:p>
          <a:p>
            <a:pPr lvl="0"/>
            <a:r>
              <a:rPr lang="fr-CA" sz="2400" dirty="0"/>
              <a:t>La plupart de ces personnes se retrouve avec un diagnostic dans le groupe B.</a:t>
            </a:r>
            <a:endParaRPr lang="fr-FR" sz="2400" dirty="0"/>
          </a:p>
          <a:p>
            <a:endParaRPr lang="fr-FR" sz="2000" dirty="0"/>
          </a:p>
        </p:txBody>
      </p:sp>
    </p:spTree>
    <p:extLst>
      <p:ext uri="{BB962C8B-B14F-4D97-AF65-F5344CB8AC3E}">
        <p14:creationId xmlns:p14="http://schemas.microsoft.com/office/powerpoint/2010/main" val="11192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388" y="2228294"/>
            <a:ext cx="11024552" cy="831135"/>
          </a:xfrm>
        </p:spPr>
        <p:txBody>
          <a:bodyPr/>
          <a:lstStyle/>
          <a:p>
            <a:r>
              <a:rPr lang="fr-FR" dirty="0"/>
              <a:t>Conclusion de la première journée de formation</a:t>
            </a:r>
          </a:p>
        </p:txBody>
      </p:sp>
      <p:sp>
        <p:nvSpPr>
          <p:cNvPr id="3" name="Espace réservé du contenu 2"/>
          <p:cNvSpPr>
            <a:spLocks noGrp="1"/>
          </p:cNvSpPr>
          <p:nvPr>
            <p:ph idx="1"/>
          </p:nvPr>
        </p:nvSpPr>
        <p:spPr>
          <a:xfrm>
            <a:off x="687388" y="2133600"/>
            <a:ext cx="10817224" cy="377762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eaLnBrk="1" fontAlgn="auto" latinLnBrk="0" hangingPunct="1">
              <a:lnSpc>
                <a:spcPct val="100000"/>
              </a:lnSpc>
              <a:spcBef>
                <a:spcPts val="0"/>
              </a:spcBef>
              <a:spcAft>
                <a:spcPts val="0"/>
              </a:spcAft>
              <a:buClrTx/>
              <a:buSzTx/>
              <a:buFontTx/>
              <a:buNone/>
              <a:tabLst/>
              <a:defRPr/>
            </a:pPr>
            <a:r>
              <a:rPr lang="fr-FR" sz="4000" dirty="0"/>
              <a:t>Merci!</a:t>
            </a:r>
          </a:p>
        </p:txBody>
      </p:sp>
    </p:spTree>
    <p:extLst>
      <p:ext uri="{BB962C8B-B14F-4D97-AF65-F5344CB8AC3E}">
        <p14:creationId xmlns:p14="http://schemas.microsoft.com/office/powerpoint/2010/main" val="1168260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1225118"/>
            <a:ext cx="9479180" cy="719092"/>
          </a:xfrm>
        </p:spPr>
        <p:txBody>
          <a:bodyPr>
            <a:normAutofit fontScale="90000"/>
          </a:bodyPr>
          <a:lstStyle/>
          <a:p>
            <a:r>
              <a:rPr lang="fr-CA" b="1" dirty="0"/>
              <a:t>Objectifs d’apprentissage spécifiques : Jour 2</a:t>
            </a:r>
          </a:p>
        </p:txBody>
      </p:sp>
      <p:sp>
        <p:nvSpPr>
          <p:cNvPr id="3" name="Espace réservé du contenu 2"/>
          <p:cNvSpPr>
            <a:spLocks noGrp="1"/>
          </p:cNvSpPr>
          <p:nvPr>
            <p:ph idx="1"/>
          </p:nvPr>
        </p:nvSpPr>
        <p:spPr>
          <a:xfrm>
            <a:off x="374276" y="2151030"/>
            <a:ext cx="11040533" cy="3733302"/>
          </a:xfrm>
        </p:spPr>
        <p:txBody>
          <a:bodyPr vert="horz" lIns="91440" tIns="45720" rIns="91440" bIns="45720" rtlCol="0" anchor="t">
            <a:normAutofit/>
          </a:bodyPr>
          <a:lstStyle/>
          <a:p>
            <a:pPr marL="2743200" lvl="6" indent="0">
              <a:buNone/>
            </a:pPr>
            <a:endParaRPr lang="fr-CA" sz="1800" dirty="0"/>
          </a:p>
          <a:p>
            <a:pPr marL="2743200" lvl="6" indent="0">
              <a:buNone/>
            </a:pPr>
            <a:endParaRPr lang="fr-CA" sz="1800" dirty="0"/>
          </a:p>
          <a:p>
            <a:pPr marL="2286000" lvl="5" indent="0">
              <a:buNone/>
            </a:pPr>
            <a:r>
              <a:rPr lang="fr-CA" sz="2800" dirty="0">
                <a:solidFill>
                  <a:srgbClr val="7030A0"/>
                </a:solidFill>
              </a:rPr>
              <a:t>6. </a:t>
            </a:r>
            <a:r>
              <a:rPr lang="fr-CA" sz="2800" dirty="0"/>
              <a:t>Contexte social et législatif </a:t>
            </a:r>
          </a:p>
          <a:p>
            <a:pPr marL="2286000" lvl="5" indent="0">
              <a:buNone/>
            </a:pPr>
            <a:r>
              <a:rPr lang="fr-CA" sz="2800" dirty="0">
                <a:solidFill>
                  <a:srgbClr val="7030A0"/>
                </a:solidFill>
              </a:rPr>
              <a:t>7. </a:t>
            </a:r>
            <a:r>
              <a:rPr lang="fr-CA" sz="2800" dirty="0"/>
              <a:t>Astuces pratico-pratiques pour la médiation familiale à hauts conflits</a:t>
            </a:r>
          </a:p>
          <a:p>
            <a:pPr>
              <a:buFont typeface="+mj-lt"/>
              <a:buAutoNum type="arabicPeriod"/>
            </a:pPr>
            <a:endParaRPr lang="fr-CA" dirty="0"/>
          </a:p>
        </p:txBody>
      </p:sp>
    </p:spTree>
    <p:extLst>
      <p:ext uri="{BB962C8B-B14F-4D97-AF65-F5344CB8AC3E}">
        <p14:creationId xmlns:p14="http://schemas.microsoft.com/office/powerpoint/2010/main" val="3507748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1171852"/>
            <a:ext cx="9479180" cy="716212"/>
          </a:xfrm>
        </p:spPr>
        <p:txBody>
          <a:bodyPr>
            <a:normAutofit fontScale="90000"/>
          </a:bodyPr>
          <a:lstStyle/>
          <a:p>
            <a:r>
              <a:rPr lang="fr-CA" b="1" dirty="0"/>
              <a:t>Objectifs d’apprentissage spécifiques : Jour 3</a:t>
            </a:r>
          </a:p>
        </p:txBody>
      </p:sp>
      <p:sp>
        <p:nvSpPr>
          <p:cNvPr id="3" name="Espace réservé du contenu 2"/>
          <p:cNvSpPr>
            <a:spLocks noGrp="1"/>
          </p:cNvSpPr>
          <p:nvPr>
            <p:ph idx="1"/>
          </p:nvPr>
        </p:nvSpPr>
        <p:spPr>
          <a:xfrm>
            <a:off x="575733" y="1888065"/>
            <a:ext cx="11040533" cy="3996267"/>
          </a:xfrm>
        </p:spPr>
        <p:txBody>
          <a:bodyPr>
            <a:normAutofit/>
          </a:bodyPr>
          <a:lstStyle/>
          <a:p>
            <a:pPr marL="2743200" lvl="6" indent="0">
              <a:buNone/>
            </a:pPr>
            <a:endParaRPr lang="fr-CA" sz="2800" dirty="0"/>
          </a:p>
          <a:p>
            <a:pPr marL="2743200" lvl="6" indent="0">
              <a:buNone/>
            </a:pPr>
            <a:endParaRPr lang="fr-CA" sz="2800" dirty="0"/>
          </a:p>
          <a:p>
            <a:pPr marL="2743200" lvl="6" indent="0">
              <a:buNone/>
            </a:pPr>
            <a:endParaRPr lang="fr-CA" sz="2800" dirty="0"/>
          </a:p>
          <a:p>
            <a:pPr marL="2743200" lvl="6" indent="0">
              <a:buNone/>
            </a:pPr>
            <a:r>
              <a:rPr lang="fr-CA" sz="2800" dirty="0">
                <a:solidFill>
                  <a:srgbClr val="7030A0"/>
                </a:solidFill>
              </a:rPr>
              <a:t>8. </a:t>
            </a:r>
            <a:r>
              <a:rPr lang="fr-CA" sz="2800" dirty="0"/>
              <a:t>Consolidation des acquis</a:t>
            </a:r>
          </a:p>
        </p:txBody>
      </p:sp>
    </p:spTree>
    <p:extLst>
      <p:ext uri="{BB962C8B-B14F-4D97-AF65-F5344CB8AC3E}">
        <p14:creationId xmlns:p14="http://schemas.microsoft.com/office/powerpoint/2010/main" val="4015315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8E861-2BD4-4025-9556-F53F81B9C0D0}"/>
              </a:ext>
            </a:extLst>
          </p:cNvPr>
          <p:cNvSpPr>
            <a:spLocks noGrp="1"/>
          </p:cNvSpPr>
          <p:nvPr>
            <p:ph type="title"/>
          </p:nvPr>
        </p:nvSpPr>
        <p:spPr>
          <a:xfrm>
            <a:off x="2592925" y="1012054"/>
            <a:ext cx="10283626" cy="892946"/>
          </a:xfrm>
        </p:spPr>
        <p:txBody>
          <a:bodyPr>
            <a:normAutofit/>
          </a:bodyPr>
          <a:lstStyle/>
          <a:p>
            <a:r>
              <a:rPr lang="fr-CA" b="1" dirty="0"/>
              <a:t>2. Mise en contexte : les hauts conflits</a:t>
            </a:r>
          </a:p>
        </p:txBody>
      </p:sp>
      <p:sp>
        <p:nvSpPr>
          <p:cNvPr id="3" name="Espace réservé du contenu 2">
            <a:extLst>
              <a:ext uri="{FF2B5EF4-FFF2-40B4-BE49-F238E27FC236}">
                <a16:creationId xmlns:a16="http://schemas.microsoft.com/office/drawing/2014/main" id="{A7BBB053-A18B-4CC7-879D-1D86F82F7590}"/>
              </a:ext>
            </a:extLst>
          </p:cNvPr>
          <p:cNvSpPr>
            <a:spLocks noGrp="1"/>
          </p:cNvSpPr>
          <p:nvPr>
            <p:ph idx="1"/>
          </p:nvPr>
        </p:nvSpPr>
        <p:spPr/>
        <p:txBody>
          <a:bodyPr>
            <a:normAutofit/>
          </a:bodyPr>
          <a:lstStyle/>
          <a:p>
            <a:r>
              <a:rPr lang="fr-CA" sz="2400" dirty="0"/>
              <a:t>Remue-méninges:</a:t>
            </a:r>
          </a:p>
          <a:p>
            <a:pPr lvl="1"/>
            <a:r>
              <a:rPr lang="fr-CA" sz="2000" dirty="0"/>
              <a:t>Qu’est-ce qu’une situation à hauts conflits ? </a:t>
            </a:r>
          </a:p>
          <a:p>
            <a:pPr lvl="1"/>
            <a:r>
              <a:rPr lang="fr-CA" sz="2000" dirty="0"/>
              <a:t>Qu’est-ce qui permet de distinguer un conflit d’un haut conflit ?</a:t>
            </a:r>
          </a:p>
          <a:p>
            <a:pPr marL="457200" lvl="1" indent="0">
              <a:buNone/>
            </a:pPr>
            <a:endParaRPr lang="fr-CA" sz="2000" dirty="0"/>
          </a:p>
          <a:p>
            <a:r>
              <a:rPr lang="fr-CA" sz="2400" dirty="0"/>
              <a:t>Déballer les hauts conflits</a:t>
            </a:r>
          </a:p>
        </p:txBody>
      </p:sp>
    </p:spTree>
    <p:extLst>
      <p:ext uri="{BB962C8B-B14F-4D97-AF65-F5344CB8AC3E}">
        <p14:creationId xmlns:p14="http://schemas.microsoft.com/office/powerpoint/2010/main" val="703425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A292D4-662E-46B8-BD8A-030AB41616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E779A7DF-BB50-487E-AFEE-21733008DF98}"/>
              </a:ext>
            </a:extLst>
          </p:cNvPr>
          <p:cNvSpPr>
            <a:spLocks noGrp="1"/>
          </p:cNvSpPr>
          <p:nvPr>
            <p:ph type="ctrTitle"/>
          </p:nvPr>
        </p:nvSpPr>
        <p:spPr>
          <a:xfrm>
            <a:off x="8022021" y="3231931"/>
            <a:ext cx="3852041" cy="1834056"/>
          </a:xfrm>
        </p:spPr>
        <p:txBody>
          <a:bodyPr>
            <a:normAutofit/>
          </a:bodyPr>
          <a:lstStyle/>
          <a:p>
            <a:endParaRPr lang="fr-CA" sz="4000"/>
          </a:p>
        </p:txBody>
      </p:sp>
      <p:sp>
        <p:nvSpPr>
          <p:cNvPr id="3" name="Sous-titre 2">
            <a:extLst>
              <a:ext uri="{FF2B5EF4-FFF2-40B4-BE49-F238E27FC236}">
                <a16:creationId xmlns:a16="http://schemas.microsoft.com/office/drawing/2014/main" id="{4DF8CCBF-D464-452F-A97F-1B8206505045}"/>
              </a:ext>
            </a:extLst>
          </p:cNvPr>
          <p:cNvSpPr>
            <a:spLocks noGrp="1"/>
          </p:cNvSpPr>
          <p:nvPr>
            <p:ph type="subTitle" idx="1"/>
          </p:nvPr>
        </p:nvSpPr>
        <p:spPr>
          <a:xfrm>
            <a:off x="7782910" y="5242675"/>
            <a:ext cx="4330262" cy="683284"/>
          </a:xfrm>
        </p:spPr>
        <p:txBody>
          <a:bodyPr>
            <a:normAutofit/>
          </a:bodyPr>
          <a:lstStyle/>
          <a:p>
            <a:endParaRPr lang="fr-CA" sz="2000"/>
          </a:p>
        </p:txBody>
      </p:sp>
    </p:spTree>
    <p:extLst>
      <p:ext uri="{BB962C8B-B14F-4D97-AF65-F5344CB8AC3E}">
        <p14:creationId xmlns:p14="http://schemas.microsoft.com/office/powerpoint/2010/main" val="2046005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ri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39CEBBA4F6F4CBCA93A49C64F9E43" ma:contentTypeVersion="9" ma:contentTypeDescription="Create a new document." ma:contentTypeScope="" ma:versionID="de6f6a677e8a93d4ed38cc291b414249">
  <xsd:schema xmlns:xsd="http://www.w3.org/2001/XMLSchema" xmlns:xs="http://www.w3.org/2001/XMLSchema" xmlns:p="http://schemas.microsoft.com/office/2006/metadata/properties" xmlns:ns2="f32d96e7-13d9-4f18-bdf0-ee3eec613f8c" xmlns:ns3="d15a32df-bdb9-417c-91fb-ea7862ad0466" targetNamespace="http://schemas.microsoft.com/office/2006/metadata/properties" ma:root="true" ma:fieldsID="61b29f81561208765bba0e833ee7fba7" ns2:_="" ns3:_="">
    <xsd:import namespace="f32d96e7-13d9-4f18-bdf0-ee3eec613f8c"/>
    <xsd:import namespace="d15a32df-bdb9-417c-91fb-ea7862ad04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d96e7-13d9-4f18-bdf0-ee3eec613f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5a32df-bdb9-417c-91fb-ea7862ad046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99F982-5977-4510-BEEE-47BEE39C9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d96e7-13d9-4f18-bdf0-ee3eec613f8c"/>
    <ds:schemaRef ds:uri="d15a32df-bdb9-417c-91fb-ea7862ad0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89CE29-0D54-4CE2-A107-17C20AFB27DC}">
  <ds:schemaRefs>
    <ds:schemaRef ds:uri="http://schemas.microsoft.com/sharepoint/v3/contenttype/forms"/>
  </ds:schemaRefs>
</ds:datastoreItem>
</file>

<file path=customXml/itemProps3.xml><?xml version="1.0" encoding="utf-8"?>
<ds:datastoreItem xmlns:ds="http://schemas.openxmlformats.org/officeDocument/2006/customXml" ds:itemID="{EC66610F-3562-4FD3-99E1-64D1EDE7E78D}">
  <ds:schemaRefs>
    <ds:schemaRef ds:uri="f32d96e7-13d9-4f18-bdf0-ee3eec613f8c"/>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d15a32df-bdb9-417c-91fb-ea7862ad046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555</TotalTime>
  <Words>1353</Words>
  <Application>Microsoft Office PowerPoint</Application>
  <PresentationFormat>Grand écran</PresentationFormat>
  <Paragraphs>267</Paragraphs>
  <Slides>52</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52</vt:i4>
      </vt:variant>
    </vt:vector>
  </HeadingPairs>
  <TitlesOfParts>
    <vt:vector size="59" baseType="lpstr">
      <vt:lpstr>Arial</vt:lpstr>
      <vt:lpstr>Bahnschrift SemiLight SemiConde</vt:lpstr>
      <vt:lpstr>Calibri</vt:lpstr>
      <vt:lpstr>Century Gothic</vt:lpstr>
      <vt:lpstr>Wingdings</vt:lpstr>
      <vt:lpstr>Wingdings 3</vt:lpstr>
      <vt:lpstr>Brin</vt:lpstr>
      <vt:lpstr>Présentation PowerPoint</vt:lpstr>
      <vt:lpstr>Présentation PowerPoint</vt:lpstr>
      <vt:lpstr>1. Accueil et activité brise-glace</vt:lpstr>
      <vt:lpstr>Objectifs d’apprentissage généraux</vt:lpstr>
      <vt:lpstr>Objectifs d’apprentissage spécifiques : Jour 1</vt:lpstr>
      <vt:lpstr>Objectifs d’apprentissage spécifiques : Jour 2</vt:lpstr>
      <vt:lpstr>Objectifs d’apprentissage spécifiques : Jour 3</vt:lpstr>
      <vt:lpstr>2. Mise en contexte : les hauts conflits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Exercice pratique  Annexe 1 : Scénario Pierre et Marie-Luc Cardinal</vt:lpstr>
      <vt:lpstr>2.2 Reconnaître l’impact des hauts conflits sur les parties, leurs enfants et leur entourage</vt:lpstr>
      <vt:lpstr>B. Répercussions des conflits sur les enfants </vt:lpstr>
      <vt:lpstr>Annexe 3: Syndrome d’aliénation parentale</vt:lpstr>
      <vt:lpstr>Pause café</vt:lpstr>
      <vt:lpstr>3. La médiation à hauts conflits : raisons et  défis</vt:lpstr>
      <vt:lpstr>3.1 Pourquoi la médiation dans un contexte de hauts conflits ?</vt:lpstr>
      <vt:lpstr>Annexe 5 : Garde du chien </vt:lpstr>
      <vt:lpstr>Mise en commun</vt:lpstr>
      <vt:lpstr>DÎNER   60 MINUTES</vt:lpstr>
      <vt:lpstr>4.1 Apprendre à modifier ou à nuancer son approche en fonction des besoins des parties </vt:lpstr>
      <vt:lpstr>4.2 Survol des techniques de médiation axées sur l’impasse</vt:lpstr>
      <vt:lpstr>Médiation axée sur l’impasse</vt:lpstr>
      <vt:lpstr>4.3 Connaître son profil de communication</vt:lpstr>
      <vt:lpstr>Présentation PowerPoint</vt:lpstr>
      <vt:lpstr>4.4 Prendre connaissance des techniques de gestion de soi</vt:lpstr>
      <vt:lpstr>Présentation PowerPoint</vt:lpstr>
      <vt:lpstr>Anticiper les hauts conflits</vt:lpstr>
      <vt:lpstr>5. Anticiper les hauts conflits</vt:lpstr>
      <vt:lpstr>5.2 Faire la distinction entre les chicanes de couple et les cas de violence intime</vt:lpstr>
      <vt:lpstr>Devoir du médiateur dans les cas de violence intime </vt:lpstr>
      <vt:lpstr>5.3 Comprendre les différents types de troubles de personnalité</vt:lpstr>
      <vt:lpstr>Annexe 14 : Scénario Armand et Danielle </vt:lpstr>
      <vt:lpstr>5 constats relatifs à la médiation en situation de hauts conflits</vt:lpstr>
      <vt:lpstr>Caractéristiques fondamentales d’une personne atteinte d’un trouble de la personnalité</vt:lpstr>
      <vt:lpstr>Conclusion de la première journée de 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Petterson</dc:creator>
  <cp:lastModifiedBy>Mamiratra Hantelys</cp:lastModifiedBy>
  <cp:revision>6</cp:revision>
  <dcterms:created xsi:type="dcterms:W3CDTF">2019-08-19T14:37:51Z</dcterms:created>
  <dcterms:modified xsi:type="dcterms:W3CDTF">2019-09-16T17:27:06Z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0x0101001B839CEBBA4F6F4CBCA93A49C64F9E43</vt:lpwstr>
  </property>
</Properties>
</file>