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comments/comment1.xml" ContentType="application/vnd.openxmlformats-officedocument.presentationml.comment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comments/comment2.xml" ContentType="application/vnd.openxmlformats-officedocument.presentationml.comment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1" r:id="rId4"/>
    <p:sldMasterId id="2147483728" r:id="rId5"/>
  </p:sldMasterIdLst>
  <p:sldIdLst>
    <p:sldId id="29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88" r:id="rId14"/>
    <p:sldId id="264" r:id="rId15"/>
    <p:sldId id="290" r:id="rId16"/>
    <p:sldId id="289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91" r:id="rId28"/>
    <p:sldId id="276" r:id="rId29"/>
    <p:sldId id="277" r:id="rId30"/>
    <p:sldId id="278" r:id="rId31"/>
    <p:sldId id="292" r:id="rId32"/>
    <p:sldId id="279" r:id="rId33"/>
    <p:sldId id="280" r:id="rId34"/>
    <p:sldId id="281" r:id="rId35"/>
    <p:sldId id="282" r:id="rId36"/>
    <p:sldId id="293" r:id="rId37"/>
    <p:sldId id="283" r:id="rId38"/>
    <p:sldId id="284" r:id="rId39"/>
    <p:sldId id="285" r:id="rId40"/>
    <p:sldId id="286" r:id="rId41"/>
    <p:sldId id="287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iratra Hantelys" initials="MH" lastIdx="19" clrIdx="0">
    <p:extLst>
      <p:ext uri="{19B8F6BF-5375-455C-9EA6-DF929625EA0E}">
        <p15:presenceInfo xmlns:p15="http://schemas.microsoft.com/office/powerpoint/2012/main" userId="S::mhantelys@ajefo.ca::e3d1fa9d-abb0-428b-af8f-1557ba54124e" providerId="AD"/>
      </p:ext>
    </p:extLst>
  </p:cmAuthor>
  <p:cmAuthor id="2" name="Alexandre Petterson" initials="AP" lastIdx="5" clrIdx="1">
    <p:extLst>
      <p:ext uri="{19B8F6BF-5375-455C-9EA6-DF929625EA0E}">
        <p15:presenceInfo xmlns:p15="http://schemas.microsoft.com/office/powerpoint/2012/main" userId="S::apetterson@ajefo.ca::004ee5b6-14d6-4eb6-a378-37df0cb139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9731"/>
    <a:srgbClr val="9FC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4613"/>
  </p:normalViewPr>
  <p:slideViewPr>
    <p:cSldViewPr snapToGrid="0" snapToObjects="1">
      <p:cViewPr varScale="1">
        <p:scale>
          <a:sx n="68" d="100"/>
          <a:sy n="68" d="100"/>
        </p:scale>
        <p:origin x="942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commentAuthors" Target="commentAuthors.xml"/><Relationship Id="rId4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e Petterson" userId="004ee5b6-14d6-4eb6-a378-37df0cb13986" providerId="ADAL" clId="{CCE8D837-877F-4CA6-817D-C7C8C3A69182}"/>
    <pc:docChg chg="modSld">
      <pc:chgData name="Alexandre Petterson" userId="004ee5b6-14d6-4eb6-a378-37df0cb13986" providerId="ADAL" clId="{CCE8D837-877F-4CA6-817D-C7C8C3A69182}" dt="2019-09-24T19:17:55.323" v="0" actId="20577"/>
      <pc:docMkLst>
        <pc:docMk/>
      </pc:docMkLst>
      <pc:sldChg chg="modSp">
        <pc:chgData name="Alexandre Petterson" userId="004ee5b6-14d6-4eb6-a378-37df0cb13986" providerId="ADAL" clId="{CCE8D837-877F-4CA6-817D-C7C8C3A69182}" dt="2019-09-24T19:17:55.323" v="0" actId="20577"/>
        <pc:sldMkLst>
          <pc:docMk/>
          <pc:sldMk cId="2492119081" sldId="288"/>
        </pc:sldMkLst>
        <pc:spChg chg="mod">
          <ac:chgData name="Alexandre Petterson" userId="004ee5b6-14d6-4eb6-a378-37df0cb13986" providerId="ADAL" clId="{CCE8D837-877F-4CA6-817D-C7C8C3A69182}" dt="2019-09-24T19:17:55.323" v="0" actId="20577"/>
          <ac:spMkLst>
            <pc:docMk/>
            <pc:sldMk cId="2492119081" sldId="288"/>
            <ac:spMk id="3" creationId="{17FD601F-4A74-4525-ACE1-6A26590F4152}"/>
          </ac:spMkLst>
        </pc:spChg>
      </pc:sldChg>
    </pc:docChg>
  </pc:docChgLst>
  <pc:docChgLst>
    <pc:chgData name="Mamiratra Hantelys" userId="e3d1fa9d-abb0-428b-af8f-1557ba54124e" providerId="ADAL" clId="{FF942F2C-8D2F-48F2-B174-4E21E90FBDC9}"/>
    <pc:docChg chg="modSld">
      <pc:chgData name="Mamiratra Hantelys" userId="e3d1fa9d-abb0-428b-af8f-1557ba54124e" providerId="ADAL" clId="{FF942F2C-8D2F-48F2-B174-4E21E90FBDC9}" dt="2019-09-05T19:11:14.527" v="0"/>
      <pc:docMkLst>
        <pc:docMk/>
      </pc:docMkLst>
      <pc:sldChg chg="addSp">
        <pc:chgData name="Mamiratra Hantelys" userId="e3d1fa9d-abb0-428b-af8f-1557ba54124e" providerId="ADAL" clId="{FF942F2C-8D2F-48F2-B174-4E21E90FBDC9}" dt="2019-09-05T19:11:14.527" v="0"/>
        <pc:sldMkLst>
          <pc:docMk/>
          <pc:sldMk cId="3400510432" sldId="295"/>
        </pc:sldMkLst>
        <pc:picChg chg="add">
          <ac:chgData name="Mamiratra Hantelys" userId="e3d1fa9d-abb0-428b-af8f-1557ba54124e" providerId="ADAL" clId="{FF942F2C-8D2F-48F2-B174-4E21E90FBDC9}" dt="2019-09-05T19:11:14.527" v="0"/>
          <ac:picMkLst>
            <pc:docMk/>
            <pc:sldMk cId="3400510432" sldId="295"/>
            <ac:picMk id="4" creationId="{4740BB5D-349D-9745-86B8-C4247396E7A2}"/>
          </ac:picMkLst>
        </pc:picChg>
      </pc:sldChg>
    </pc:docChg>
  </pc:docChgLst>
  <pc:docChgLst>
    <pc:chgData name="Alexandre Petterson" userId="004ee5b6-14d6-4eb6-a378-37df0cb13986" providerId="ADAL" clId="{7BE15772-2AA0-4C13-8EC8-095E3BA37C44}"/>
    <pc:docChg chg="undo custSel addSld modSld">
      <pc:chgData name="Alexandre Petterson" userId="004ee5b6-14d6-4eb6-a378-37df0cb13986" providerId="ADAL" clId="{7BE15772-2AA0-4C13-8EC8-095E3BA37C44}" dt="2019-08-28T16:04:10.261" v="1359" actId="20577"/>
      <pc:docMkLst>
        <pc:docMk/>
      </pc:docMkLst>
      <pc:sldChg chg="modSp">
        <pc:chgData name="Alexandre Petterson" userId="004ee5b6-14d6-4eb6-a378-37df0cb13986" providerId="ADAL" clId="{7BE15772-2AA0-4C13-8EC8-095E3BA37C44}" dt="2019-08-28T14:23:16.141" v="37" actId="20577"/>
        <pc:sldMkLst>
          <pc:docMk/>
          <pc:sldMk cId="2000002910" sldId="259"/>
        </pc:sldMkLst>
        <pc:spChg chg="mod">
          <ac:chgData name="Alexandre Petterson" userId="004ee5b6-14d6-4eb6-a378-37df0cb13986" providerId="ADAL" clId="{7BE15772-2AA0-4C13-8EC8-095E3BA37C44}" dt="2019-08-28T14:23:16.141" v="37" actId="20577"/>
          <ac:spMkLst>
            <pc:docMk/>
            <pc:sldMk cId="2000002910" sldId="25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4:28:27.575" v="45" actId="1076"/>
        <pc:sldMkLst>
          <pc:docMk/>
          <pc:sldMk cId="1616267049" sldId="260"/>
        </pc:sldMkLst>
        <pc:spChg chg="mod">
          <ac:chgData name="Alexandre Petterson" userId="004ee5b6-14d6-4eb6-a378-37df0cb13986" providerId="ADAL" clId="{7BE15772-2AA0-4C13-8EC8-095E3BA37C44}" dt="2019-08-28T14:28:27.575" v="45" actId="1076"/>
          <ac:spMkLst>
            <pc:docMk/>
            <pc:sldMk cId="1616267049" sldId="260"/>
            <ac:spMk id="3" creationId="{00000000-0000-0000-0000-000000000000}"/>
          </ac:spMkLst>
        </pc:spChg>
      </pc:sldChg>
      <pc:sldChg chg="modSp addCm modCm">
        <pc:chgData name="Alexandre Petterson" userId="004ee5b6-14d6-4eb6-a378-37df0cb13986" providerId="ADAL" clId="{7BE15772-2AA0-4C13-8EC8-095E3BA37C44}" dt="2019-08-28T14:45:51.928" v="53"/>
        <pc:sldMkLst>
          <pc:docMk/>
          <pc:sldMk cId="105417311" sldId="261"/>
        </pc:sldMkLst>
        <pc:spChg chg="mod">
          <ac:chgData name="Alexandre Petterson" userId="004ee5b6-14d6-4eb6-a378-37df0cb13986" providerId="ADAL" clId="{7BE15772-2AA0-4C13-8EC8-095E3BA37C44}" dt="2019-08-28T14:29:12.864" v="48" actId="403"/>
          <ac:spMkLst>
            <pc:docMk/>
            <pc:sldMk cId="105417311" sldId="26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4:46:31.338" v="59" actId="403"/>
        <pc:sldMkLst>
          <pc:docMk/>
          <pc:sldMk cId="207458568" sldId="262"/>
        </pc:sldMkLst>
        <pc:spChg chg="mod">
          <ac:chgData name="Alexandre Petterson" userId="004ee5b6-14d6-4eb6-a378-37df0cb13986" providerId="ADAL" clId="{7BE15772-2AA0-4C13-8EC8-095E3BA37C44}" dt="2019-08-28T14:46:31.338" v="59" actId="403"/>
          <ac:spMkLst>
            <pc:docMk/>
            <pc:sldMk cId="207458568" sldId="262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4:46:26.678" v="58" actId="14100"/>
          <ac:spMkLst>
            <pc:docMk/>
            <pc:sldMk cId="207458568" sldId="262"/>
            <ac:spMk id="3" creationId="{00000000-0000-0000-0000-000000000000}"/>
          </ac:spMkLst>
        </pc:spChg>
      </pc:sldChg>
      <pc:sldChg chg="delSp modSp">
        <pc:chgData name="Alexandre Petterson" userId="004ee5b6-14d6-4eb6-a378-37df0cb13986" providerId="ADAL" clId="{7BE15772-2AA0-4C13-8EC8-095E3BA37C44}" dt="2019-08-28T14:57:00.286" v="236" actId="1037"/>
        <pc:sldMkLst>
          <pc:docMk/>
          <pc:sldMk cId="1484691546" sldId="263"/>
        </pc:sldMkLst>
        <pc:spChg chg="mod">
          <ac:chgData name="Alexandre Petterson" userId="004ee5b6-14d6-4eb6-a378-37df0cb13986" providerId="ADAL" clId="{7BE15772-2AA0-4C13-8EC8-095E3BA37C44}" dt="2019-08-28T14:47:50.639" v="62" actId="27636"/>
          <ac:spMkLst>
            <pc:docMk/>
            <pc:sldMk cId="1484691546" sldId="263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4:57:00.286" v="236" actId="1037"/>
          <ac:spMkLst>
            <pc:docMk/>
            <pc:sldMk cId="1484691546" sldId="263"/>
            <ac:spMk id="3" creationId="{00000000-0000-0000-0000-000000000000}"/>
          </ac:spMkLst>
        </pc:spChg>
        <pc:spChg chg="del mod">
          <ac:chgData name="Alexandre Petterson" userId="004ee5b6-14d6-4eb6-a378-37df0cb13986" providerId="ADAL" clId="{7BE15772-2AA0-4C13-8EC8-095E3BA37C44}" dt="2019-08-28T14:48:07.908" v="65" actId="478"/>
          <ac:spMkLst>
            <pc:docMk/>
            <pc:sldMk cId="1484691546" sldId="263"/>
            <ac:spMk id="6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01:30.883" v="290" actId="14100"/>
        <pc:sldMkLst>
          <pc:docMk/>
          <pc:sldMk cId="258616876" sldId="264"/>
        </pc:sldMkLst>
        <pc:spChg chg="mod">
          <ac:chgData name="Alexandre Petterson" userId="004ee5b6-14d6-4eb6-a378-37df0cb13986" providerId="ADAL" clId="{7BE15772-2AA0-4C13-8EC8-095E3BA37C44}" dt="2019-08-28T14:58:17.176" v="246" actId="14100"/>
          <ac:spMkLst>
            <pc:docMk/>
            <pc:sldMk cId="258616876" sldId="264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5:01:30.883" v="290" actId="14100"/>
          <ac:spMkLst>
            <pc:docMk/>
            <pc:sldMk cId="258616876" sldId="26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5:18.419" v="549" actId="20577"/>
        <pc:sldMkLst>
          <pc:docMk/>
          <pc:sldMk cId="85368996" sldId="265"/>
        </pc:sldMkLst>
        <pc:spChg chg="mod">
          <ac:chgData name="Alexandre Petterson" userId="004ee5b6-14d6-4eb6-a378-37df0cb13986" providerId="ADAL" clId="{7BE15772-2AA0-4C13-8EC8-095E3BA37C44}" dt="2019-08-28T15:12:31.696" v="511"/>
          <ac:spMkLst>
            <pc:docMk/>
            <pc:sldMk cId="85368996" sldId="265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5:15:18.419" v="549" actId="20577"/>
          <ac:spMkLst>
            <pc:docMk/>
            <pc:sldMk cId="85368996" sldId="26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4:50.139" v="535" actId="27636"/>
        <pc:sldMkLst>
          <pc:docMk/>
          <pc:sldMk cId="219770855" sldId="266"/>
        </pc:sldMkLst>
        <pc:spChg chg="mod">
          <ac:chgData name="Alexandre Petterson" userId="004ee5b6-14d6-4eb6-a378-37df0cb13986" providerId="ADAL" clId="{7BE15772-2AA0-4C13-8EC8-095E3BA37C44}" dt="2019-08-28T15:14:50.139" v="535" actId="27636"/>
          <ac:spMkLst>
            <pc:docMk/>
            <pc:sldMk cId="219770855" sldId="266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6:19.687" v="574" actId="404"/>
        <pc:sldMkLst>
          <pc:docMk/>
          <pc:sldMk cId="1278602327" sldId="268"/>
        </pc:sldMkLst>
        <pc:spChg chg="mod">
          <ac:chgData name="Alexandre Petterson" userId="004ee5b6-14d6-4eb6-a378-37df0cb13986" providerId="ADAL" clId="{7BE15772-2AA0-4C13-8EC8-095E3BA37C44}" dt="2019-08-28T15:15:52.767" v="550"/>
          <ac:spMkLst>
            <pc:docMk/>
            <pc:sldMk cId="1278602327" sldId="268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5:16:19.687" v="574" actId="404"/>
          <ac:spMkLst>
            <pc:docMk/>
            <pc:sldMk cId="1278602327" sldId="268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6:54.550" v="580" actId="404"/>
        <pc:sldMkLst>
          <pc:docMk/>
          <pc:sldMk cId="665711086" sldId="269"/>
        </pc:sldMkLst>
        <pc:spChg chg="mod">
          <ac:chgData name="Alexandre Petterson" userId="004ee5b6-14d6-4eb6-a378-37df0cb13986" providerId="ADAL" clId="{7BE15772-2AA0-4C13-8EC8-095E3BA37C44}" dt="2019-08-28T15:16:54.550" v="580" actId="404"/>
          <ac:spMkLst>
            <pc:docMk/>
            <pc:sldMk cId="665711086" sldId="26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7:45.342" v="605" actId="1035"/>
        <pc:sldMkLst>
          <pc:docMk/>
          <pc:sldMk cId="216421532" sldId="270"/>
        </pc:sldMkLst>
        <pc:spChg chg="mod">
          <ac:chgData name="Alexandre Petterson" userId="004ee5b6-14d6-4eb6-a378-37df0cb13986" providerId="ADAL" clId="{7BE15772-2AA0-4C13-8EC8-095E3BA37C44}" dt="2019-08-28T15:17:45.342" v="605" actId="1035"/>
          <ac:spMkLst>
            <pc:docMk/>
            <pc:sldMk cId="216421532" sldId="270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18:45.568" v="631" actId="14"/>
        <pc:sldMkLst>
          <pc:docMk/>
          <pc:sldMk cId="215615635" sldId="271"/>
        </pc:sldMkLst>
        <pc:spChg chg="mod">
          <ac:chgData name="Alexandre Petterson" userId="004ee5b6-14d6-4eb6-a378-37df0cb13986" providerId="ADAL" clId="{7BE15772-2AA0-4C13-8EC8-095E3BA37C44}" dt="2019-08-28T15:18:45.568" v="631" actId="14"/>
          <ac:spMkLst>
            <pc:docMk/>
            <pc:sldMk cId="215615635" sldId="27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20:01.698" v="653" actId="1035"/>
        <pc:sldMkLst>
          <pc:docMk/>
          <pc:sldMk cId="1616575495" sldId="272"/>
        </pc:sldMkLst>
        <pc:spChg chg="mod">
          <ac:chgData name="Alexandre Petterson" userId="004ee5b6-14d6-4eb6-a378-37df0cb13986" providerId="ADAL" clId="{7BE15772-2AA0-4C13-8EC8-095E3BA37C44}" dt="2019-08-28T15:20:01.698" v="653" actId="1035"/>
          <ac:spMkLst>
            <pc:docMk/>
            <pc:sldMk cId="1616575495" sldId="272"/>
            <ac:spMk id="3" creationId="{00000000-0000-0000-0000-000000000000}"/>
          </ac:spMkLst>
        </pc:spChg>
      </pc:sldChg>
      <pc:sldChg chg="addSp delSp modSp">
        <pc:chgData name="Alexandre Petterson" userId="004ee5b6-14d6-4eb6-a378-37df0cb13986" providerId="ADAL" clId="{7BE15772-2AA0-4C13-8EC8-095E3BA37C44}" dt="2019-08-28T15:30:45.578" v="790" actId="478"/>
        <pc:sldMkLst>
          <pc:docMk/>
          <pc:sldMk cId="64688951" sldId="273"/>
        </pc:sldMkLst>
        <pc:spChg chg="mod">
          <ac:chgData name="Alexandre Petterson" userId="004ee5b6-14d6-4eb6-a378-37df0cb13986" providerId="ADAL" clId="{7BE15772-2AA0-4C13-8EC8-095E3BA37C44}" dt="2019-08-28T15:30:32.607" v="788" actId="20577"/>
          <ac:spMkLst>
            <pc:docMk/>
            <pc:sldMk cId="64688951" sldId="273"/>
            <ac:spMk id="3" creationId="{00000000-0000-0000-0000-000000000000}"/>
          </ac:spMkLst>
        </pc:spChg>
        <pc:spChg chg="add del mod">
          <ac:chgData name="Alexandre Petterson" userId="004ee5b6-14d6-4eb6-a378-37df0cb13986" providerId="ADAL" clId="{7BE15772-2AA0-4C13-8EC8-095E3BA37C44}" dt="2019-08-28T15:30:45.578" v="790" actId="478"/>
          <ac:spMkLst>
            <pc:docMk/>
            <pc:sldMk cId="64688951" sldId="273"/>
            <ac:spMk id="4" creationId="{30F48D3F-31FA-4105-A8C6-CD6D3C29B875}"/>
          </ac:spMkLst>
        </pc:spChg>
      </pc:sldChg>
      <pc:sldChg chg="modSp">
        <pc:chgData name="Alexandre Petterson" userId="004ee5b6-14d6-4eb6-a378-37df0cb13986" providerId="ADAL" clId="{7BE15772-2AA0-4C13-8EC8-095E3BA37C44}" dt="2019-08-28T15:38:38.834" v="824" actId="948"/>
        <pc:sldMkLst>
          <pc:docMk/>
          <pc:sldMk cId="583606640" sldId="276"/>
        </pc:sldMkLst>
        <pc:spChg chg="mod">
          <ac:chgData name="Alexandre Petterson" userId="004ee5b6-14d6-4eb6-a378-37df0cb13986" providerId="ADAL" clId="{7BE15772-2AA0-4C13-8EC8-095E3BA37C44}" dt="2019-08-28T15:38:38.834" v="824" actId="948"/>
          <ac:spMkLst>
            <pc:docMk/>
            <pc:sldMk cId="583606640" sldId="276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40:31.450" v="856" actId="6549"/>
        <pc:sldMkLst>
          <pc:docMk/>
          <pc:sldMk cId="75991984" sldId="277"/>
        </pc:sldMkLst>
        <pc:spChg chg="mod">
          <ac:chgData name="Alexandre Petterson" userId="004ee5b6-14d6-4eb6-a378-37df0cb13986" providerId="ADAL" clId="{7BE15772-2AA0-4C13-8EC8-095E3BA37C44}" dt="2019-08-28T15:40:31.450" v="856" actId="6549"/>
          <ac:spMkLst>
            <pc:docMk/>
            <pc:sldMk cId="75991984" sldId="277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47:50.205" v="930" actId="403"/>
        <pc:sldMkLst>
          <pc:docMk/>
          <pc:sldMk cId="437922329" sldId="279"/>
        </pc:sldMkLst>
        <pc:spChg chg="mod">
          <ac:chgData name="Alexandre Petterson" userId="004ee5b6-14d6-4eb6-a378-37df0cb13986" providerId="ADAL" clId="{7BE15772-2AA0-4C13-8EC8-095E3BA37C44}" dt="2019-08-28T15:47:50.205" v="930" actId="403"/>
          <ac:spMkLst>
            <pc:docMk/>
            <pc:sldMk cId="437922329" sldId="27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43:10.310" v="864" actId="948"/>
        <pc:sldMkLst>
          <pc:docMk/>
          <pc:sldMk cId="1533776401" sldId="280"/>
        </pc:sldMkLst>
        <pc:spChg chg="mod">
          <ac:chgData name="Alexandre Petterson" userId="004ee5b6-14d6-4eb6-a378-37df0cb13986" providerId="ADAL" clId="{7BE15772-2AA0-4C13-8EC8-095E3BA37C44}" dt="2019-08-28T15:43:10.310" v="864" actId="948"/>
          <ac:spMkLst>
            <pc:docMk/>
            <pc:sldMk cId="1533776401" sldId="280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48:51.785" v="937" actId="1076"/>
        <pc:sldMkLst>
          <pc:docMk/>
          <pc:sldMk cId="797248256" sldId="281"/>
        </pc:sldMkLst>
        <pc:spChg chg="mod">
          <ac:chgData name="Alexandre Petterson" userId="004ee5b6-14d6-4eb6-a378-37df0cb13986" providerId="ADAL" clId="{7BE15772-2AA0-4C13-8EC8-095E3BA37C44}" dt="2019-08-28T15:43:34.530" v="865" actId="403"/>
          <ac:spMkLst>
            <pc:docMk/>
            <pc:sldMk cId="797248256" sldId="281"/>
            <ac:spMk id="2" creationId="{00000000-0000-0000-0000-000000000000}"/>
          </ac:spMkLst>
        </pc:spChg>
        <pc:spChg chg="mod">
          <ac:chgData name="Alexandre Petterson" userId="004ee5b6-14d6-4eb6-a378-37df0cb13986" providerId="ADAL" clId="{7BE15772-2AA0-4C13-8EC8-095E3BA37C44}" dt="2019-08-28T15:48:51.785" v="937" actId="1076"/>
          <ac:spMkLst>
            <pc:docMk/>
            <pc:sldMk cId="797248256" sldId="28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43:54.680" v="881" actId="14100"/>
        <pc:sldMkLst>
          <pc:docMk/>
          <pc:sldMk cId="1538954427" sldId="282"/>
        </pc:sldMkLst>
        <pc:spChg chg="mod">
          <ac:chgData name="Alexandre Petterson" userId="004ee5b6-14d6-4eb6-a378-37df0cb13986" providerId="ADAL" clId="{7BE15772-2AA0-4C13-8EC8-095E3BA37C44}" dt="2019-08-28T15:43:54.680" v="881" actId="14100"/>
          <ac:spMkLst>
            <pc:docMk/>
            <pc:sldMk cId="1538954427" sldId="282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50:14.568" v="1004" actId="14100"/>
        <pc:sldMkLst>
          <pc:docMk/>
          <pc:sldMk cId="593457989" sldId="283"/>
        </pc:sldMkLst>
        <pc:spChg chg="mod">
          <ac:chgData name="Alexandre Petterson" userId="004ee5b6-14d6-4eb6-a378-37df0cb13986" providerId="ADAL" clId="{7BE15772-2AA0-4C13-8EC8-095E3BA37C44}" dt="2019-08-28T15:50:14.568" v="1004" actId="14100"/>
          <ac:spMkLst>
            <pc:docMk/>
            <pc:sldMk cId="593457989" sldId="283"/>
            <ac:spMk id="3" creationId="{00000000-0000-0000-0000-000000000000}"/>
          </ac:spMkLst>
        </pc:spChg>
      </pc:sldChg>
      <pc:sldChg chg="modSp addCm">
        <pc:chgData name="Alexandre Petterson" userId="004ee5b6-14d6-4eb6-a378-37df0cb13986" providerId="ADAL" clId="{7BE15772-2AA0-4C13-8EC8-095E3BA37C44}" dt="2019-08-28T15:53:54.751" v="1020" actId="27636"/>
        <pc:sldMkLst>
          <pc:docMk/>
          <pc:sldMk cId="523044850" sldId="284"/>
        </pc:sldMkLst>
        <pc:spChg chg="mod">
          <ac:chgData name="Alexandre Petterson" userId="004ee5b6-14d6-4eb6-a378-37df0cb13986" providerId="ADAL" clId="{7BE15772-2AA0-4C13-8EC8-095E3BA37C44}" dt="2019-08-28T15:53:54.751" v="1020" actId="27636"/>
          <ac:spMkLst>
            <pc:docMk/>
            <pc:sldMk cId="523044850" sldId="28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5:54:28.157" v="1028" actId="404"/>
        <pc:sldMkLst>
          <pc:docMk/>
          <pc:sldMk cId="206842803" sldId="285"/>
        </pc:sldMkLst>
        <pc:spChg chg="mod">
          <ac:chgData name="Alexandre Petterson" userId="004ee5b6-14d6-4eb6-a378-37df0cb13986" providerId="ADAL" clId="{7BE15772-2AA0-4C13-8EC8-095E3BA37C44}" dt="2019-08-28T15:54:28.157" v="1028" actId="404"/>
          <ac:spMkLst>
            <pc:docMk/>
            <pc:sldMk cId="206842803" sldId="28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7BE15772-2AA0-4C13-8EC8-095E3BA37C44}" dt="2019-08-28T16:04:10.261" v="1359" actId="20577"/>
        <pc:sldMkLst>
          <pc:docMk/>
          <pc:sldMk cId="1621380783" sldId="286"/>
        </pc:sldMkLst>
        <pc:spChg chg="mod">
          <ac:chgData name="Alexandre Petterson" userId="004ee5b6-14d6-4eb6-a378-37df0cb13986" providerId="ADAL" clId="{7BE15772-2AA0-4C13-8EC8-095E3BA37C44}" dt="2019-08-28T16:04:10.261" v="1359" actId="20577"/>
          <ac:spMkLst>
            <pc:docMk/>
            <pc:sldMk cId="1621380783" sldId="286"/>
            <ac:spMk id="3" creationId="{00000000-0000-0000-0000-000000000000}"/>
          </ac:spMkLst>
        </pc:spChg>
      </pc:sldChg>
      <pc:sldChg chg="modSp add addCm modCm">
        <pc:chgData name="Alexandre Petterson" userId="004ee5b6-14d6-4eb6-a378-37df0cb13986" providerId="ADAL" clId="{7BE15772-2AA0-4C13-8EC8-095E3BA37C44}" dt="2019-08-28T14:58:04.259" v="245"/>
        <pc:sldMkLst>
          <pc:docMk/>
          <pc:sldMk cId="2492119081" sldId="288"/>
        </pc:sldMkLst>
        <pc:spChg chg="mod">
          <ac:chgData name="Alexandre Petterson" userId="004ee5b6-14d6-4eb6-a378-37df0cb13986" providerId="ADAL" clId="{7BE15772-2AA0-4C13-8EC8-095E3BA37C44}" dt="2019-08-28T14:52:17.403" v="155" actId="14100"/>
          <ac:spMkLst>
            <pc:docMk/>
            <pc:sldMk cId="2492119081" sldId="288"/>
            <ac:spMk id="2" creationId="{8B6CF36D-A902-4A5D-8989-6E8B30CD58FF}"/>
          </ac:spMkLst>
        </pc:spChg>
        <pc:spChg chg="mod">
          <ac:chgData name="Alexandre Petterson" userId="004ee5b6-14d6-4eb6-a378-37df0cb13986" providerId="ADAL" clId="{7BE15772-2AA0-4C13-8EC8-095E3BA37C44}" dt="2019-08-28T14:57:12.312" v="243" actId="1035"/>
          <ac:spMkLst>
            <pc:docMk/>
            <pc:sldMk cId="2492119081" sldId="288"/>
            <ac:spMk id="3" creationId="{17FD601F-4A74-4525-ACE1-6A26590F4152}"/>
          </ac:spMkLst>
        </pc:spChg>
      </pc:sldChg>
      <pc:sldChg chg="modSp add">
        <pc:chgData name="Alexandre Petterson" userId="004ee5b6-14d6-4eb6-a378-37df0cb13986" providerId="ADAL" clId="{7BE15772-2AA0-4C13-8EC8-095E3BA37C44}" dt="2019-08-28T15:14:18.810" v="524" actId="14100"/>
        <pc:sldMkLst>
          <pc:docMk/>
          <pc:sldMk cId="1884409499" sldId="289"/>
        </pc:sldMkLst>
        <pc:spChg chg="mod">
          <ac:chgData name="Alexandre Petterson" userId="004ee5b6-14d6-4eb6-a378-37df0cb13986" providerId="ADAL" clId="{7BE15772-2AA0-4C13-8EC8-095E3BA37C44}" dt="2019-08-28T15:00:05.756" v="278" actId="20577"/>
          <ac:spMkLst>
            <pc:docMk/>
            <pc:sldMk cId="1884409499" sldId="289"/>
            <ac:spMk id="2" creationId="{76668871-BFC3-494A-BC39-E98DB774D171}"/>
          </ac:spMkLst>
        </pc:spChg>
        <pc:spChg chg="mod">
          <ac:chgData name="Alexandre Petterson" userId="004ee5b6-14d6-4eb6-a378-37df0cb13986" providerId="ADAL" clId="{7BE15772-2AA0-4C13-8EC8-095E3BA37C44}" dt="2019-08-28T15:14:18.810" v="524" actId="14100"/>
          <ac:spMkLst>
            <pc:docMk/>
            <pc:sldMk cId="1884409499" sldId="289"/>
            <ac:spMk id="3" creationId="{669168F6-5648-4A85-8B94-2472BF1B8FB9}"/>
          </ac:spMkLst>
        </pc:spChg>
      </pc:sldChg>
      <pc:sldChg chg="modSp add">
        <pc:chgData name="Alexandre Petterson" userId="004ee5b6-14d6-4eb6-a378-37df0cb13986" providerId="ADAL" clId="{7BE15772-2AA0-4C13-8EC8-095E3BA37C44}" dt="2019-08-28T15:09:22.667" v="506" actId="1076"/>
        <pc:sldMkLst>
          <pc:docMk/>
          <pc:sldMk cId="846337143" sldId="290"/>
        </pc:sldMkLst>
        <pc:spChg chg="mod">
          <ac:chgData name="Alexandre Petterson" userId="004ee5b6-14d6-4eb6-a378-37df0cb13986" providerId="ADAL" clId="{7BE15772-2AA0-4C13-8EC8-095E3BA37C44}" dt="2019-08-28T15:09:09.188" v="505" actId="1036"/>
          <ac:spMkLst>
            <pc:docMk/>
            <pc:sldMk cId="846337143" sldId="290"/>
            <ac:spMk id="2" creationId="{6985A649-0032-4AC9-958B-F532C3751FA0}"/>
          </ac:spMkLst>
        </pc:spChg>
        <pc:spChg chg="mod">
          <ac:chgData name="Alexandre Petterson" userId="004ee5b6-14d6-4eb6-a378-37df0cb13986" providerId="ADAL" clId="{7BE15772-2AA0-4C13-8EC8-095E3BA37C44}" dt="2019-08-28T15:09:22.667" v="506" actId="1076"/>
          <ac:spMkLst>
            <pc:docMk/>
            <pc:sldMk cId="846337143" sldId="290"/>
            <ac:spMk id="3" creationId="{5A22F7DE-147E-4933-AA7B-C9F2AE806DF8}"/>
          </ac:spMkLst>
        </pc:spChg>
      </pc:sldChg>
      <pc:sldChg chg="modSp add">
        <pc:chgData name="Alexandre Petterson" userId="004ee5b6-14d6-4eb6-a378-37df0cb13986" providerId="ADAL" clId="{7BE15772-2AA0-4C13-8EC8-095E3BA37C44}" dt="2019-08-28T15:31:11.824" v="814" actId="20577"/>
        <pc:sldMkLst>
          <pc:docMk/>
          <pc:sldMk cId="667228791" sldId="291"/>
        </pc:sldMkLst>
        <pc:spChg chg="mod">
          <ac:chgData name="Alexandre Petterson" userId="004ee5b6-14d6-4eb6-a378-37df0cb13986" providerId="ADAL" clId="{7BE15772-2AA0-4C13-8EC8-095E3BA37C44}" dt="2019-08-28T15:31:11.824" v="814" actId="20577"/>
          <ac:spMkLst>
            <pc:docMk/>
            <pc:sldMk cId="667228791" sldId="291"/>
            <ac:spMk id="2" creationId="{95BC4DFC-E489-495D-8B77-8AECD61F112A}"/>
          </ac:spMkLst>
        </pc:spChg>
      </pc:sldChg>
      <pc:sldChg chg="modSp add">
        <pc:chgData name="Alexandre Petterson" userId="004ee5b6-14d6-4eb6-a378-37df0cb13986" providerId="ADAL" clId="{7BE15772-2AA0-4C13-8EC8-095E3BA37C44}" dt="2019-08-28T15:47:28.759" v="927" actId="14"/>
        <pc:sldMkLst>
          <pc:docMk/>
          <pc:sldMk cId="561698755" sldId="292"/>
        </pc:sldMkLst>
        <pc:spChg chg="mod">
          <ac:chgData name="Alexandre Petterson" userId="004ee5b6-14d6-4eb6-a378-37df0cb13986" providerId="ADAL" clId="{7BE15772-2AA0-4C13-8EC8-095E3BA37C44}" dt="2019-08-28T15:46:32.813" v="893" actId="20577"/>
          <ac:spMkLst>
            <pc:docMk/>
            <pc:sldMk cId="561698755" sldId="292"/>
            <ac:spMk id="2" creationId="{968A28D2-6BA0-494C-AF26-72781BB2A056}"/>
          </ac:spMkLst>
        </pc:spChg>
        <pc:spChg chg="mod">
          <ac:chgData name="Alexandre Petterson" userId="004ee5b6-14d6-4eb6-a378-37df0cb13986" providerId="ADAL" clId="{7BE15772-2AA0-4C13-8EC8-095E3BA37C44}" dt="2019-08-28T15:47:28.759" v="927" actId="14"/>
          <ac:spMkLst>
            <pc:docMk/>
            <pc:sldMk cId="561698755" sldId="292"/>
            <ac:spMk id="3" creationId="{80A0E156-F874-470F-815C-0E75E108DB39}"/>
          </ac:spMkLst>
        </pc:spChg>
      </pc:sldChg>
      <pc:sldChg chg="modSp add">
        <pc:chgData name="Alexandre Petterson" userId="004ee5b6-14d6-4eb6-a378-37df0cb13986" providerId="ADAL" clId="{7BE15772-2AA0-4C13-8EC8-095E3BA37C44}" dt="2019-08-28T15:49:45.248" v="1001" actId="20577"/>
        <pc:sldMkLst>
          <pc:docMk/>
          <pc:sldMk cId="2774043538" sldId="293"/>
        </pc:sldMkLst>
        <pc:spChg chg="mod">
          <ac:chgData name="Alexandre Petterson" userId="004ee5b6-14d6-4eb6-a378-37df0cb13986" providerId="ADAL" clId="{7BE15772-2AA0-4C13-8EC8-095E3BA37C44}" dt="2019-08-28T15:49:45.248" v="1001" actId="20577"/>
          <ac:spMkLst>
            <pc:docMk/>
            <pc:sldMk cId="2774043538" sldId="293"/>
            <ac:spMk id="3" creationId="{A5A09B0F-D243-46B2-A1EC-679A0AFFD7D3}"/>
          </ac:spMkLst>
        </pc:spChg>
      </pc:sldChg>
    </pc:docChg>
  </pc:docChgLst>
  <pc:docChgLst>
    <pc:chgData name="Mamiratra Hantelys" userId="e3d1fa9d-abb0-428b-af8f-1557ba54124e" providerId="ADAL" clId="{6C6C800E-3F7E-4D12-95FA-1637453C309D}"/>
    <pc:docChg chg="custSel modSld">
      <pc:chgData name="Mamiratra Hantelys" userId="e3d1fa9d-abb0-428b-af8f-1557ba54124e" providerId="ADAL" clId="{6C6C800E-3F7E-4D12-95FA-1637453C309D}" dt="2019-09-17T12:26:58.020" v="283"/>
      <pc:docMkLst>
        <pc:docMk/>
      </pc:docMkLst>
      <pc:sldChg chg="modSp">
        <pc:chgData name="Mamiratra Hantelys" userId="e3d1fa9d-abb0-428b-af8f-1557ba54124e" providerId="ADAL" clId="{6C6C800E-3F7E-4D12-95FA-1637453C309D}" dt="2019-09-17T12:19:07.180" v="170" actId="207"/>
        <pc:sldMkLst>
          <pc:docMk/>
          <pc:sldMk cId="1685873843" sldId="257"/>
        </pc:sldMkLst>
        <pc:spChg chg="mod">
          <ac:chgData name="Mamiratra Hantelys" userId="e3d1fa9d-abb0-428b-af8f-1557ba54124e" providerId="ADAL" clId="{6C6C800E-3F7E-4D12-95FA-1637453C309D}" dt="2019-09-17T12:18:55.087" v="167" actId="14100"/>
          <ac:spMkLst>
            <pc:docMk/>
            <pc:sldMk cId="1685873843" sldId="257"/>
            <ac:spMk id="2" creationId="{00000000-0000-0000-0000-000000000000}"/>
          </ac:spMkLst>
        </pc:spChg>
        <pc:spChg chg="mod">
          <ac:chgData name="Mamiratra Hantelys" userId="e3d1fa9d-abb0-428b-af8f-1557ba54124e" providerId="ADAL" clId="{6C6C800E-3F7E-4D12-95FA-1637453C309D}" dt="2019-09-17T12:19:07.180" v="170" actId="207"/>
          <ac:spMkLst>
            <pc:docMk/>
            <pc:sldMk cId="1685873843" sldId="257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6C6C800E-3F7E-4D12-95FA-1637453C309D}" dt="2019-09-17T12:19:34.020" v="173" actId="1076"/>
        <pc:sldMkLst>
          <pc:docMk/>
          <pc:sldMk cId="2084878631" sldId="258"/>
        </pc:sldMkLst>
        <pc:spChg chg="mod">
          <ac:chgData name="Mamiratra Hantelys" userId="e3d1fa9d-abb0-428b-af8f-1557ba54124e" providerId="ADAL" clId="{6C6C800E-3F7E-4D12-95FA-1637453C309D}" dt="2019-09-17T12:19:34.020" v="173" actId="1076"/>
          <ac:spMkLst>
            <pc:docMk/>
            <pc:sldMk cId="2084878631" sldId="258"/>
            <ac:spMk id="2" creationId="{00000000-0000-0000-0000-000000000000}"/>
          </ac:spMkLst>
        </pc:spChg>
        <pc:spChg chg="mod">
          <ac:chgData name="Mamiratra Hantelys" userId="e3d1fa9d-abb0-428b-af8f-1557ba54124e" providerId="ADAL" clId="{6C6C800E-3F7E-4D12-95FA-1637453C309D}" dt="2019-09-17T12:19:29.536" v="172" actId="255"/>
          <ac:spMkLst>
            <pc:docMk/>
            <pc:sldMk cId="2084878631" sldId="258"/>
            <ac:spMk id="3" creationId="{00000000-0000-0000-0000-000000000000}"/>
          </ac:spMkLst>
        </pc:spChg>
      </pc:sldChg>
      <pc:sldChg chg="modSp delCm">
        <pc:chgData name="Mamiratra Hantelys" userId="e3d1fa9d-abb0-428b-af8f-1557ba54124e" providerId="ADAL" clId="{6C6C800E-3F7E-4D12-95FA-1637453C309D}" dt="2019-09-17T12:20:04.958" v="178" actId="27636"/>
        <pc:sldMkLst>
          <pc:docMk/>
          <pc:sldMk cId="2000002910" sldId="259"/>
        </pc:sldMkLst>
        <pc:spChg chg="mod">
          <ac:chgData name="Mamiratra Hantelys" userId="e3d1fa9d-abb0-428b-af8f-1557ba54124e" providerId="ADAL" clId="{6C6C800E-3F7E-4D12-95FA-1637453C309D}" dt="2019-09-17T12:20:04.958" v="178" actId="27636"/>
          <ac:spMkLst>
            <pc:docMk/>
            <pc:sldMk cId="2000002910" sldId="259"/>
            <ac:spMk id="3" creationId="{00000000-0000-0000-0000-000000000000}"/>
          </ac:spMkLst>
        </pc:spChg>
      </pc:sldChg>
      <pc:sldChg chg="delCm">
        <pc:chgData name="Mamiratra Hantelys" userId="e3d1fa9d-abb0-428b-af8f-1557ba54124e" providerId="ADAL" clId="{6C6C800E-3F7E-4D12-95FA-1637453C309D}" dt="2019-09-17T12:20:21.098" v="180"/>
        <pc:sldMkLst>
          <pc:docMk/>
          <pc:sldMk cId="105417311" sldId="261"/>
        </pc:sldMkLst>
      </pc:sldChg>
      <pc:sldChg chg="modSp">
        <pc:chgData name="Mamiratra Hantelys" userId="e3d1fa9d-abb0-428b-af8f-1557ba54124e" providerId="ADAL" clId="{6C6C800E-3F7E-4D12-95FA-1637453C309D}" dt="2019-09-17T12:21:22.083" v="188" actId="14100"/>
        <pc:sldMkLst>
          <pc:docMk/>
          <pc:sldMk cId="207458568" sldId="262"/>
        </pc:sldMkLst>
        <pc:spChg chg="mod">
          <ac:chgData name="Mamiratra Hantelys" userId="e3d1fa9d-abb0-428b-af8f-1557ba54124e" providerId="ADAL" clId="{6C6C800E-3F7E-4D12-95FA-1637453C309D}" dt="2019-09-17T12:21:22.083" v="188" actId="14100"/>
          <ac:spMkLst>
            <pc:docMk/>
            <pc:sldMk cId="207458568" sldId="262"/>
            <ac:spMk id="2" creationId="{00000000-0000-0000-0000-000000000000}"/>
          </ac:spMkLst>
        </pc:spChg>
      </pc:sldChg>
      <pc:sldChg chg="modSp delCm">
        <pc:chgData name="Mamiratra Hantelys" userId="e3d1fa9d-abb0-428b-af8f-1557ba54124e" providerId="ADAL" clId="{6C6C800E-3F7E-4D12-95FA-1637453C309D}" dt="2019-09-17T12:21:02.705" v="185" actId="14100"/>
        <pc:sldMkLst>
          <pc:docMk/>
          <pc:sldMk cId="1484691546" sldId="263"/>
        </pc:sldMkLst>
        <pc:spChg chg="mod">
          <ac:chgData name="Mamiratra Hantelys" userId="e3d1fa9d-abb0-428b-af8f-1557ba54124e" providerId="ADAL" clId="{6C6C800E-3F7E-4D12-95FA-1637453C309D}" dt="2019-09-17T12:21:02.705" v="185" actId="14100"/>
          <ac:spMkLst>
            <pc:docMk/>
            <pc:sldMk cId="1484691546" sldId="263"/>
            <ac:spMk id="3" creationId="{00000000-0000-0000-0000-000000000000}"/>
          </ac:spMkLst>
        </pc:spChg>
        <pc:spChg chg="mod">
          <ac:chgData name="Mamiratra Hantelys" userId="e3d1fa9d-abb0-428b-af8f-1557ba54124e" providerId="ADAL" clId="{6C6C800E-3F7E-4D12-95FA-1637453C309D}" dt="2019-09-17T12:20:53.971" v="184" actId="20577"/>
          <ac:spMkLst>
            <pc:docMk/>
            <pc:sldMk cId="1484691546" sldId="263"/>
            <ac:spMk id="4" creationId="{6074466C-435B-4448-8184-8D1A287EA5F4}"/>
          </ac:spMkLst>
        </pc:spChg>
      </pc:sldChg>
      <pc:sldChg chg="delCm">
        <pc:chgData name="Mamiratra Hantelys" userId="e3d1fa9d-abb0-428b-af8f-1557ba54124e" providerId="ADAL" clId="{6C6C800E-3F7E-4D12-95FA-1637453C309D}" dt="2019-09-17T12:21:28.536" v="189"/>
        <pc:sldMkLst>
          <pc:docMk/>
          <pc:sldMk cId="258616876" sldId="264"/>
        </pc:sldMkLst>
      </pc:sldChg>
      <pc:sldChg chg="delSp modSp">
        <pc:chgData name="Mamiratra Hantelys" userId="e3d1fa9d-abb0-428b-af8f-1557ba54124e" providerId="ADAL" clId="{6C6C800E-3F7E-4D12-95FA-1637453C309D}" dt="2019-09-17T12:21:50.443" v="191" actId="255"/>
        <pc:sldMkLst>
          <pc:docMk/>
          <pc:sldMk cId="1278602327" sldId="268"/>
        </pc:sldMkLst>
        <pc:spChg chg="del">
          <ac:chgData name="Mamiratra Hantelys" userId="e3d1fa9d-abb0-428b-af8f-1557ba54124e" providerId="ADAL" clId="{6C6C800E-3F7E-4D12-95FA-1637453C309D}" dt="2019-09-17T12:21:44.864" v="190" actId="478"/>
          <ac:spMkLst>
            <pc:docMk/>
            <pc:sldMk cId="1278602327" sldId="268"/>
            <ac:spMk id="2" creationId="{00000000-0000-0000-0000-000000000000}"/>
          </ac:spMkLst>
        </pc:spChg>
        <pc:spChg chg="mod">
          <ac:chgData name="Mamiratra Hantelys" userId="e3d1fa9d-abb0-428b-af8f-1557ba54124e" providerId="ADAL" clId="{6C6C800E-3F7E-4D12-95FA-1637453C309D}" dt="2019-09-17T12:21:50.443" v="191" actId="255"/>
          <ac:spMkLst>
            <pc:docMk/>
            <pc:sldMk cId="1278602327" sldId="268"/>
            <ac:spMk id="3" creationId="{00000000-0000-0000-0000-000000000000}"/>
          </ac:spMkLst>
        </pc:spChg>
      </pc:sldChg>
      <pc:sldChg chg="addSp delSp modSp delCm">
        <pc:chgData name="Mamiratra Hantelys" userId="e3d1fa9d-abb0-428b-af8f-1557ba54124e" providerId="ADAL" clId="{6C6C800E-3F7E-4D12-95FA-1637453C309D}" dt="2019-09-17T12:26:58.020" v="283"/>
        <pc:sldMkLst>
          <pc:docMk/>
          <pc:sldMk cId="564271912" sldId="274"/>
        </pc:sldMkLst>
        <pc:spChg chg="mod">
          <ac:chgData name="Mamiratra Hantelys" userId="e3d1fa9d-abb0-428b-af8f-1557ba54124e" providerId="ADAL" clId="{6C6C800E-3F7E-4D12-95FA-1637453C309D}" dt="2019-09-17T12:26:53.051" v="282" actId="1076"/>
          <ac:spMkLst>
            <pc:docMk/>
            <pc:sldMk cId="564271912" sldId="274"/>
            <ac:spMk id="2" creationId="{00000000-0000-0000-0000-000000000000}"/>
          </ac:spMkLst>
        </pc:spChg>
        <pc:spChg chg="del">
          <ac:chgData name="Mamiratra Hantelys" userId="e3d1fa9d-abb0-428b-af8f-1557ba54124e" providerId="ADAL" clId="{6C6C800E-3F7E-4D12-95FA-1637453C309D}" dt="2019-09-17T12:26:07.291" v="241" actId="478"/>
          <ac:spMkLst>
            <pc:docMk/>
            <pc:sldMk cId="564271912" sldId="274"/>
            <ac:spMk id="3" creationId="{00000000-0000-0000-0000-000000000000}"/>
          </ac:spMkLst>
        </pc:spChg>
        <pc:spChg chg="add del mod">
          <ac:chgData name="Mamiratra Hantelys" userId="e3d1fa9d-abb0-428b-af8f-1557ba54124e" providerId="ADAL" clId="{6C6C800E-3F7E-4D12-95FA-1637453C309D}" dt="2019-09-17T12:26:10.353" v="242" actId="478"/>
          <ac:spMkLst>
            <pc:docMk/>
            <pc:sldMk cId="564271912" sldId="274"/>
            <ac:spMk id="5" creationId="{AB904A9B-83C6-4217-8ED3-A4D68C089AA1}"/>
          </ac:spMkLst>
        </pc:spChg>
      </pc:sldChg>
      <pc:sldChg chg="delCm">
        <pc:chgData name="Mamiratra Hantelys" userId="e3d1fa9d-abb0-428b-af8f-1557ba54124e" providerId="ADAL" clId="{6C6C800E-3F7E-4D12-95FA-1637453C309D}" dt="2019-09-17T12:22:33.875" v="195"/>
        <pc:sldMkLst>
          <pc:docMk/>
          <pc:sldMk cId="583606640" sldId="276"/>
        </pc:sldMkLst>
      </pc:sldChg>
      <pc:sldChg chg="delCm">
        <pc:chgData name="Mamiratra Hantelys" userId="e3d1fa9d-abb0-428b-af8f-1557ba54124e" providerId="ADAL" clId="{6C6C800E-3F7E-4D12-95FA-1637453C309D}" dt="2019-09-17T12:22:53.719" v="196"/>
        <pc:sldMkLst>
          <pc:docMk/>
          <pc:sldMk cId="75991984" sldId="277"/>
        </pc:sldMkLst>
      </pc:sldChg>
      <pc:sldChg chg="addSp delSp modSp delCm">
        <pc:chgData name="Mamiratra Hantelys" userId="e3d1fa9d-abb0-428b-af8f-1557ba54124e" providerId="ADAL" clId="{6C6C800E-3F7E-4D12-95FA-1637453C309D}" dt="2019-09-17T12:24:21.262" v="228"/>
        <pc:sldMkLst>
          <pc:docMk/>
          <pc:sldMk cId="33237370" sldId="278"/>
        </pc:sldMkLst>
        <pc:spChg chg="mod">
          <ac:chgData name="Mamiratra Hantelys" userId="e3d1fa9d-abb0-428b-af8f-1557ba54124e" providerId="ADAL" clId="{6C6C800E-3F7E-4D12-95FA-1637453C309D}" dt="2019-09-17T12:24:14.185" v="226" actId="27636"/>
          <ac:spMkLst>
            <pc:docMk/>
            <pc:sldMk cId="33237370" sldId="278"/>
            <ac:spMk id="2" creationId="{00000000-0000-0000-0000-000000000000}"/>
          </ac:spMkLst>
        </pc:spChg>
        <pc:spChg chg="del">
          <ac:chgData name="Mamiratra Hantelys" userId="e3d1fa9d-abb0-428b-af8f-1557ba54124e" providerId="ADAL" clId="{6C6C800E-3F7E-4D12-95FA-1637453C309D}" dt="2019-09-17T12:23:37.674" v="197" actId="478"/>
          <ac:spMkLst>
            <pc:docMk/>
            <pc:sldMk cId="33237370" sldId="278"/>
            <ac:spMk id="3" creationId="{00000000-0000-0000-0000-000000000000}"/>
          </ac:spMkLst>
        </pc:spChg>
        <pc:spChg chg="add del mod">
          <ac:chgData name="Mamiratra Hantelys" userId="e3d1fa9d-abb0-428b-af8f-1557ba54124e" providerId="ADAL" clId="{6C6C800E-3F7E-4D12-95FA-1637453C309D}" dt="2019-09-17T12:23:42.471" v="198" actId="478"/>
          <ac:spMkLst>
            <pc:docMk/>
            <pc:sldMk cId="33237370" sldId="278"/>
            <ac:spMk id="5" creationId="{C77BA9C9-C6C3-461D-AD01-BF5855EA70CB}"/>
          </ac:spMkLst>
        </pc:spChg>
      </pc:sldChg>
      <pc:sldChg chg="delCm">
        <pc:chgData name="Mamiratra Hantelys" userId="e3d1fa9d-abb0-428b-af8f-1557ba54124e" providerId="ADAL" clId="{6C6C800E-3F7E-4D12-95FA-1637453C309D}" dt="2019-09-17T12:24:52.544" v="229"/>
        <pc:sldMkLst>
          <pc:docMk/>
          <pc:sldMk cId="1538954427" sldId="282"/>
        </pc:sldMkLst>
      </pc:sldChg>
      <pc:sldChg chg="modSp">
        <pc:chgData name="Mamiratra Hantelys" userId="e3d1fa9d-abb0-428b-af8f-1557ba54124e" providerId="ADAL" clId="{6C6C800E-3F7E-4D12-95FA-1637453C309D}" dt="2019-09-17T12:25:23.637" v="236" actId="14100"/>
        <pc:sldMkLst>
          <pc:docMk/>
          <pc:sldMk cId="593457989" sldId="283"/>
        </pc:sldMkLst>
        <pc:spChg chg="mod">
          <ac:chgData name="Mamiratra Hantelys" userId="e3d1fa9d-abb0-428b-af8f-1557ba54124e" providerId="ADAL" clId="{6C6C800E-3F7E-4D12-95FA-1637453C309D}" dt="2019-09-17T12:25:23.637" v="236" actId="14100"/>
          <ac:spMkLst>
            <pc:docMk/>
            <pc:sldMk cId="593457989" sldId="283"/>
            <ac:spMk id="2" creationId="{00000000-0000-0000-0000-000000000000}"/>
          </ac:spMkLst>
        </pc:spChg>
      </pc:sldChg>
      <pc:sldChg chg="modSp delCm">
        <pc:chgData name="Mamiratra Hantelys" userId="e3d1fa9d-abb0-428b-af8f-1557ba54124e" providerId="ADAL" clId="{6C6C800E-3F7E-4D12-95FA-1637453C309D}" dt="2019-09-17T12:25:39.762" v="238"/>
        <pc:sldMkLst>
          <pc:docMk/>
          <pc:sldMk cId="523044850" sldId="284"/>
        </pc:sldMkLst>
        <pc:spChg chg="mod">
          <ac:chgData name="Mamiratra Hantelys" userId="e3d1fa9d-abb0-428b-af8f-1557ba54124e" providerId="ADAL" clId="{6C6C800E-3F7E-4D12-95FA-1637453C309D}" dt="2019-09-17T12:25:34.886" v="237" actId="255"/>
          <ac:spMkLst>
            <pc:docMk/>
            <pc:sldMk cId="523044850" sldId="284"/>
            <ac:spMk id="3" creationId="{00000000-0000-0000-0000-000000000000}"/>
          </ac:spMkLst>
        </pc:spChg>
      </pc:sldChg>
      <pc:sldChg chg="delCm">
        <pc:chgData name="Mamiratra Hantelys" userId="e3d1fa9d-abb0-428b-af8f-1557ba54124e" providerId="ADAL" clId="{6C6C800E-3F7E-4D12-95FA-1637453C309D}" dt="2019-09-17T12:25:45.012" v="239"/>
        <pc:sldMkLst>
          <pc:docMk/>
          <pc:sldMk cId="1621380783" sldId="286"/>
        </pc:sldMkLst>
      </pc:sldChg>
      <pc:sldChg chg="modSp">
        <pc:chgData name="Mamiratra Hantelys" userId="e3d1fa9d-abb0-428b-af8f-1557ba54124e" providerId="ADAL" clId="{6C6C800E-3F7E-4D12-95FA-1637453C309D}" dt="2019-09-17T12:25:53.278" v="240" actId="255"/>
        <pc:sldMkLst>
          <pc:docMk/>
          <pc:sldMk cId="738903667" sldId="287"/>
        </pc:sldMkLst>
        <pc:spChg chg="mod">
          <ac:chgData name="Mamiratra Hantelys" userId="e3d1fa9d-abb0-428b-af8f-1557ba54124e" providerId="ADAL" clId="{6C6C800E-3F7E-4D12-95FA-1637453C309D}" dt="2019-09-17T12:25:53.278" v="240" actId="255"/>
          <ac:spMkLst>
            <pc:docMk/>
            <pc:sldMk cId="738903667" sldId="287"/>
            <ac:spMk id="3" creationId="{00000000-0000-0000-0000-000000000000}"/>
          </ac:spMkLst>
        </pc:spChg>
      </pc:sldChg>
      <pc:sldChg chg="delCm">
        <pc:chgData name="Mamiratra Hantelys" userId="e3d1fa9d-abb0-428b-af8f-1557ba54124e" providerId="ADAL" clId="{6C6C800E-3F7E-4D12-95FA-1637453C309D}" dt="2019-09-17T12:21:13.580" v="186"/>
        <pc:sldMkLst>
          <pc:docMk/>
          <pc:sldMk cId="2492119081" sldId="288"/>
        </pc:sldMkLst>
      </pc:sldChg>
      <pc:sldChg chg="delSp modSp">
        <pc:chgData name="Mamiratra Hantelys" userId="e3d1fa9d-abb0-428b-af8f-1557ba54124e" providerId="ADAL" clId="{6C6C800E-3F7E-4D12-95FA-1637453C309D}" dt="2019-09-17T12:22:27.453" v="194" actId="255"/>
        <pc:sldMkLst>
          <pc:docMk/>
          <pc:sldMk cId="667228791" sldId="291"/>
        </pc:sldMkLst>
        <pc:spChg chg="mod">
          <ac:chgData name="Mamiratra Hantelys" userId="e3d1fa9d-abb0-428b-af8f-1557ba54124e" providerId="ADAL" clId="{6C6C800E-3F7E-4D12-95FA-1637453C309D}" dt="2019-09-17T12:22:27.453" v="194" actId="255"/>
          <ac:spMkLst>
            <pc:docMk/>
            <pc:sldMk cId="667228791" sldId="291"/>
            <ac:spMk id="2" creationId="{95BC4DFC-E489-495D-8B77-8AECD61F112A}"/>
          </ac:spMkLst>
        </pc:spChg>
        <pc:spChg chg="del">
          <ac:chgData name="Mamiratra Hantelys" userId="e3d1fa9d-abb0-428b-af8f-1557ba54124e" providerId="ADAL" clId="{6C6C800E-3F7E-4D12-95FA-1637453C309D}" dt="2019-09-17T12:22:14.233" v="192" actId="478"/>
          <ac:spMkLst>
            <pc:docMk/>
            <pc:sldMk cId="667228791" sldId="291"/>
            <ac:spMk id="3" creationId="{182D6816-84C5-4537-AFF3-17D413CCABB3}"/>
          </ac:spMkLst>
        </pc:spChg>
      </pc:sldChg>
      <pc:sldChg chg="delSp modSp">
        <pc:chgData name="Mamiratra Hantelys" userId="e3d1fa9d-abb0-428b-af8f-1557ba54124e" providerId="ADAL" clId="{6C6C800E-3F7E-4D12-95FA-1637453C309D}" dt="2019-09-17T12:25:16.028" v="235" actId="14100"/>
        <pc:sldMkLst>
          <pc:docMk/>
          <pc:sldMk cId="2774043538" sldId="293"/>
        </pc:sldMkLst>
        <pc:spChg chg="del">
          <ac:chgData name="Mamiratra Hantelys" userId="e3d1fa9d-abb0-428b-af8f-1557ba54124e" providerId="ADAL" clId="{6C6C800E-3F7E-4D12-95FA-1637453C309D}" dt="2019-09-17T12:24:56.748" v="230" actId="478"/>
          <ac:spMkLst>
            <pc:docMk/>
            <pc:sldMk cId="2774043538" sldId="293"/>
            <ac:spMk id="2" creationId="{C5195865-6DEE-4D53-B286-60577A402B50}"/>
          </ac:spMkLst>
        </pc:spChg>
        <pc:spChg chg="mod">
          <ac:chgData name="Mamiratra Hantelys" userId="e3d1fa9d-abb0-428b-af8f-1557ba54124e" providerId="ADAL" clId="{6C6C800E-3F7E-4D12-95FA-1637453C309D}" dt="2019-09-17T12:25:16.028" v="235" actId="14100"/>
          <ac:spMkLst>
            <pc:docMk/>
            <pc:sldMk cId="2774043538" sldId="293"/>
            <ac:spMk id="3" creationId="{A5A09B0F-D243-46B2-A1EC-679A0AFFD7D3}"/>
          </ac:spMkLst>
        </pc:spChg>
      </pc:sldChg>
    </pc:docChg>
  </pc:docChgLst>
  <pc:docChgLst>
    <pc:chgData name="Alexandre Petterson" userId="004ee5b6-14d6-4eb6-a378-37df0cb13986" providerId="ADAL" clId="{958B19E6-9A88-4E77-8753-A649F7C370D6}"/>
    <pc:docChg chg="modSld modMainMaster">
      <pc:chgData name="Alexandre Petterson" userId="004ee5b6-14d6-4eb6-a378-37df0cb13986" providerId="ADAL" clId="{958B19E6-9A88-4E77-8753-A649F7C370D6}" dt="2019-08-28T17:08:16.870" v="6" actId="1076"/>
      <pc:docMkLst>
        <pc:docMk/>
      </pc:docMkLst>
      <pc:sldChg chg="modSp">
        <pc:chgData name="Alexandre Petterson" userId="004ee5b6-14d6-4eb6-a378-37df0cb13986" providerId="ADAL" clId="{958B19E6-9A88-4E77-8753-A649F7C370D6}" dt="2019-08-28T17:07:53.963" v="5" actId="403"/>
        <pc:sldMkLst>
          <pc:docMk/>
          <pc:sldMk cId="32639234" sldId="267"/>
        </pc:sldMkLst>
        <pc:spChg chg="mod">
          <ac:chgData name="Alexandre Petterson" userId="004ee5b6-14d6-4eb6-a378-37df0cb13986" providerId="ADAL" clId="{958B19E6-9A88-4E77-8753-A649F7C370D6}" dt="2019-08-28T17:07:53.963" v="5" actId="403"/>
          <ac:spMkLst>
            <pc:docMk/>
            <pc:sldMk cId="32639234" sldId="267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958B19E6-9A88-4E77-8753-A649F7C370D6}" dt="2019-08-28T17:08:16.870" v="6" actId="1076"/>
        <pc:sldMkLst>
          <pc:docMk/>
          <pc:sldMk cId="665711086" sldId="269"/>
        </pc:sldMkLst>
        <pc:spChg chg="mod">
          <ac:chgData name="Alexandre Petterson" userId="004ee5b6-14d6-4eb6-a378-37df0cb13986" providerId="ADAL" clId="{958B19E6-9A88-4E77-8753-A649F7C370D6}" dt="2019-08-28T17:08:16.870" v="6" actId="1076"/>
          <ac:spMkLst>
            <pc:docMk/>
            <pc:sldMk cId="665711086" sldId="269"/>
            <ac:spMk id="3" creationId="{00000000-0000-0000-0000-000000000000}"/>
          </ac:spMkLst>
        </pc:spChg>
      </pc:sldChg>
      <pc:sldMasterChg chg="modSldLayout">
        <pc:chgData name="Alexandre Petterson" userId="004ee5b6-14d6-4eb6-a378-37df0cb13986" providerId="ADAL" clId="{958B19E6-9A88-4E77-8753-A649F7C370D6}" dt="2019-08-28T17:06:47.790" v="1"/>
        <pc:sldMasterMkLst>
          <pc:docMk/>
          <pc:sldMasterMk cId="1280966529" sldId="2147483711"/>
        </pc:sldMasterMkLst>
        <pc:sldLayoutChg chg="modTransition">
          <pc:chgData name="Alexandre Petterson" userId="004ee5b6-14d6-4eb6-a378-37df0cb13986" providerId="ADAL" clId="{958B19E6-9A88-4E77-8753-A649F7C370D6}" dt="2019-08-28T17:06:47.790" v="1"/>
          <pc:sldLayoutMkLst>
            <pc:docMk/>
            <pc:sldMasterMk cId="1280966529" sldId="2147483711"/>
            <pc:sldLayoutMk cId="1572987662" sldId="2147483712"/>
          </pc:sldLayoutMkLst>
        </pc:sldLayoutChg>
      </pc:sldMasterChg>
    </pc:docChg>
  </pc:docChgLst>
  <pc:docChgLst>
    <pc:chgData name="Alexandre Petterson" userId="004ee5b6-14d6-4eb6-a378-37df0cb13986" providerId="ADAL" clId="{D79CC0F3-3B84-4172-8C21-B860CFC79D02}"/>
    <pc:docChg chg="undo redo custSel delSld modSld modMainMaster">
      <pc:chgData name="Alexandre Petterson" userId="004ee5b6-14d6-4eb6-a378-37df0cb13986" providerId="ADAL" clId="{D79CC0F3-3B84-4172-8C21-B860CFC79D02}" dt="2019-08-23T18:24:52.920" v="1131" actId="1076"/>
      <pc:docMkLst>
        <pc:docMk/>
      </pc:docMkLst>
      <pc:sldChg chg="addSp delSp modSp modTransition">
        <pc:chgData name="Alexandre Petterson" userId="004ee5b6-14d6-4eb6-a378-37df0cb13986" providerId="ADAL" clId="{D79CC0F3-3B84-4172-8C21-B860CFC79D02}" dt="2019-08-23T18:24:52.920" v="1131" actId="1076"/>
        <pc:sldMkLst>
          <pc:docMk/>
          <pc:sldMk cId="1685873843" sldId="257"/>
        </pc:sldMkLst>
        <pc:spChg chg="mod">
          <ac:chgData name="Alexandre Petterson" userId="004ee5b6-14d6-4eb6-a378-37df0cb13986" providerId="ADAL" clId="{D79CC0F3-3B84-4172-8C21-B860CFC79D02}" dt="2019-08-23T18:24:52.920" v="1131" actId="1076"/>
          <ac:spMkLst>
            <pc:docMk/>
            <pc:sldMk cId="1685873843" sldId="257"/>
            <ac:spMk id="3" creationId="{00000000-0000-0000-0000-000000000000}"/>
          </ac:spMkLst>
        </pc:spChg>
        <pc:spChg chg="add del mod">
          <ac:chgData name="Alexandre Petterson" userId="004ee5b6-14d6-4eb6-a378-37df0cb13986" providerId="ADAL" clId="{D79CC0F3-3B84-4172-8C21-B860CFC79D02}" dt="2019-08-23T14:23:05.112" v="16" actId="478"/>
          <ac:spMkLst>
            <pc:docMk/>
            <pc:sldMk cId="1685873843" sldId="257"/>
            <ac:spMk id="5" creationId="{A7B2A133-A715-4C8B-812E-B45CDA85DF0B}"/>
          </ac:spMkLst>
        </pc:spChg>
        <pc:picChg chg="add del mod">
          <ac:chgData name="Alexandre Petterson" userId="004ee5b6-14d6-4eb6-a378-37df0cb13986" providerId="ADAL" clId="{D79CC0F3-3B84-4172-8C21-B860CFC79D02}" dt="2019-08-23T14:23:10.963" v="18" actId="478"/>
          <ac:picMkLst>
            <pc:docMk/>
            <pc:sldMk cId="1685873843" sldId="257"/>
            <ac:picMk id="4" creationId="{C6BE48FF-5F42-45EC-B1F4-5328BBBD8772}"/>
          </ac:picMkLst>
        </pc:picChg>
      </pc:sldChg>
      <pc:sldChg chg="addSp delSp modSp">
        <pc:chgData name="Alexandre Petterson" userId="004ee5b6-14d6-4eb6-a378-37df0cb13986" providerId="ADAL" clId="{D79CC0F3-3B84-4172-8C21-B860CFC79D02}" dt="2019-08-23T18:17:04.754" v="1082" actId="255"/>
        <pc:sldMkLst>
          <pc:docMk/>
          <pc:sldMk cId="2084878631" sldId="258"/>
        </pc:sldMkLst>
        <pc:spChg chg="mod">
          <ac:chgData name="Alexandre Petterson" userId="004ee5b6-14d6-4eb6-a378-37df0cb13986" providerId="ADAL" clId="{D79CC0F3-3B84-4172-8C21-B860CFC79D02}" dt="2019-08-23T15:25:38.948" v="751" actId="207"/>
          <ac:spMkLst>
            <pc:docMk/>
            <pc:sldMk cId="2084878631" sldId="258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17:04.754" v="1082" actId="255"/>
          <ac:spMkLst>
            <pc:docMk/>
            <pc:sldMk cId="2084878631" sldId="258"/>
            <ac:spMk id="3" creationId="{00000000-0000-0000-0000-000000000000}"/>
          </ac:spMkLst>
        </pc:spChg>
        <pc:picChg chg="add del">
          <ac:chgData name="Alexandre Petterson" userId="004ee5b6-14d6-4eb6-a378-37df0cb13986" providerId="ADAL" clId="{D79CC0F3-3B84-4172-8C21-B860CFC79D02}" dt="2019-08-23T14:16:30.485" v="2"/>
          <ac:picMkLst>
            <pc:docMk/>
            <pc:sldMk cId="2084878631" sldId="258"/>
            <ac:picMk id="4" creationId="{1EAB5292-DDA4-413F-9BCF-61EF7E16CAA7}"/>
          </ac:picMkLst>
        </pc:picChg>
      </pc:sldChg>
      <pc:sldChg chg="modSp">
        <pc:chgData name="Alexandre Petterson" userId="004ee5b6-14d6-4eb6-a378-37df0cb13986" providerId="ADAL" clId="{D79CC0F3-3B84-4172-8C21-B860CFC79D02}" dt="2019-08-23T18:16:54.034" v="1081" actId="255"/>
        <pc:sldMkLst>
          <pc:docMk/>
          <pc:sldMk cId="2000002910" sldId="259"/>
        </pc:sldMkLst>
        <pc:spChg chg="mod">
          <ac:chgData name="Alexandre Petterson" userId="004ee5b6-14d6-4eb6-a378-37df0cb13986" providerId="ADAL" clId="{D79CC0F3-3B84-4172-8C21-B860CFC79D02}" dt="2019-08-23T18:16:54.034" v="1081" actId="255"/>
          <ac:spMkLst>
            <pc:docMk/>
            <pc:sldMk cId="2000002910" sldId="25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6:37.357" v="1079" actId="255"/>
        <pc:sldMkLst>
          <pc:docMk/>
          <pc:sldMk cId="1616267049" sldId="260"/>
        </pc:sldMkLst>
        <pc:spChg chg="mod">
          <ac:chgData name="Alexandre Petterson" userId="004ee5b6-14d6-4eb6-a378-37df0cb13986" providerId="ADAL" clId="{D79CC0F3-3B84-4172-8C21-B860CFC79D02}" dt="2019-08-23T18:16:37.357" v="1079" actId="255"/>
          <ac:spMkLst>
            <pc:docMk/>
            <pc:sldMk cId="1616267049" sldId="260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6:26.579" v="1078" actId="2710"/>
        <pc:sldMkLst>
          <pc:docMk/>
          <pc:sldMk cId="105417311" sldId="261"/>
        </pc:sldMkLst>
        <pc:spChg chg="mod">
          <ac:chgData name="Alexandre Petterson" userId="004ee5b6-14d6-4eb6-a378-37df0cb13986" providerId="ADAL" clId="{D79CC0F3-3B84-4172-8C21-B860CFC79D02}" dt="2019-08-23T18:16:26.579" v="1078" actId="2710"/>
          <ac:spMkLst>
            <pc:docMk/>
            <pc:sldMk cId="105417311" sldId="26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5:40.684" v="1075" actId="2710"/>
        <pc:sldMkLst>
          <pc:docMk/>
          <pc:sldMk cId="207458568" sldId="262"/>
        </pc:sldMkLst>
        <pc:spChg chg="mod">
          <ac:chgData name="Alexandre Petterson" userId="004ee5b6-14d6-4eb6-a378-37df0cb13986" providerId="ADAL" clId="{D79CC0F3-3B84-4172-8C21-B860CFC79D02}" dt="2019-08-23T18:15:40.684" v="1075" actId="2710"/>
          <ac:spMkLst>
            <pc:docMk/>
            <pc:sldMk cId="207458568" sldId="262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5:03.739" v="1070" actId="255"/>
        <pc:sldMkLst>
          <pc:docMk/>
          <pc:sldMk cId="1484691546" sldId="263"/>
        </pc:sldMkLst>
        <pc:spChg chg="mod">
          <ac:chgData name="Alexandre Petterson" userId="004ee5b6-14d6-4eb6-a378-37df0cb13986" providerId="ADAL" clId="{D79CC0F3-3B84-4172-8C21-B860CFC79D02}" dt="2019-08-23T15:35:04.490" v="798" actId="113"/>
          <ac:spMkLst>
            <pc:docMk/>
            <pc:sldMk cId="1484691546" sldId="263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15:03.739" v="1070" actId="255"/>
          <ac:spMkLst>
            <pc:docMk/>
            <pc:sldMk cId="1484691546" sldId="263"/>
            <ac:spMk id="3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14:47.033" v="1069" actId="207"/>
          <ac:spMkLst>
            <pc:docMk/>
            <pc:sldMk cId="1484691546" sldId="263"/>
            <ac:spMk id="6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8:14.515" v="1090" actId="255"/>
        <pc:sldMkLst>
          <pc:docMk/>
          <pc:sldMk cId="665711086" sldId="269"/>
        </pc:sldMkLst>
        <pc:spChg chg="mod">
          <ac:chgData name="Alexandre Petterson" userId="004ee5b6-14d6-4eb6-a378-37df0cb13986" providerId="ADAL" clId="{D79CC0F3-3B84-4172-8C21-B860CFC79D02}" dt="2019-08-23T15:26:27.268" v="752" actId="113"/>
          <ac:spMkLst>
            <pc:docMk/>
            <pc:sldMk cId="665711086" sldId="269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18:14.515" v="1090" actId="255"/>
          <ac:spMkLst>
            <pc:docMk/>
            <pc:sldMk cId="665711086" sldId="26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4:42.226" v="1130" actId="403"/>
        <pc:sldMkLst>
          <pc:docMk/>
          <pc:sldMk cId="216421532" sldId="270"/>
        </pc:sldMkLst>
        <pc:spChg chg="mod">
          <ac:chgData name="Alexandre Petterson" userId="004ee5b6-14d6-4eb6-a378-37df0cb13986" providerId="ADAL" clId="{D79CC0F3-3B84-4172-8C21-B860CFC79D02}" dt="2019-08-23T18:24:42.226" v="1130" actId="403"/>
          <ac:spMkLst>
            <pc:docMk/>
            <pc:sldMk cId="216421532" sldId="270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5:27:08.908" v="754" actId="255"/>
        <pc:sldMkLst>
          <pc:docMk/>
          <pc:sldMk cId="215615635" sldId="271"/>
        </pc:sldMkLst>
        <pc:spChg chg="mod">
          <ac:chgData name="Alexandre Petterson" userId="004ee5b6-14d6-4eb6-a378-37df0cb13986" providerId="ADAL" clId="{D79CC0F3-3B84-4172-8C21-B860CFC79D02}" dt="2019-08-23T15:27:08.908" v="754" actId="255"/>
          <ac:spMkLst>
            <pc:docMk/>
            <pc:sldMk cId="215615635" sldId="27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9:01.105" v="1093" actId="14100"/>
        <pc:sldMkLst>
          <pc:docMk/>
          <pc:sldMk cId="1616575495" sldId="272"/>
        </pc:sldMkLst>
        <pc:spChg chg="mod">
          <ac:chgData name="Alexandre Petterson" userId="004ee5b6-14d6-4eb6-a378-37df0cb13986" providerId="ADAL" clId="{D79CC0F3-3B84-4172-8C21-B860CFC79D02}" dt="2019-08-23T18:19:01.105" v="1093" actId="14100"/>
          <ac:spMkLst>
            <pc:docMk/>
            <pc:sldMk cId="1616575495" sldId="272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19:15.765" v="1094" actId="255"/>
        <pc:sldMkLst>
          <pc:docMk/>
          <pc:sldMk cId="64688951" sldId="273"/>
        </pc:sldMkLst>
        <pc:spChg chg="mod">
          <ac:chgData name="Alexandre Petterson" userId="004ee5b6-14d6-4eb6-a378-37df0cb13986" providerId="ADAL" clId="{D79CC0F3-3B84-4172-8C21-B860CFC79D02}" dt="2019-08-23T18:19:15.765" v="1094" actId="255"/>
          <ac:spMkLst>
            <pc:docMk/>
            <pc:sldMk cId="64688951" sldId="273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5:28:03.028" v="784" actId="20577"/>
        <pc:sldMkLst>
          <pc:docMk/>
          <pc:sldMk cId="564271912" sldId="274"/>
        </pc:sldMkLst>
        <pc:spChg chg="mod">
          <ac:chgData name="Alexandre Petterson" userId="004ee5b6-14d6-4eb6-a378-37df0cb13986" providerId="ADAL" clId="{D79CC0F3-3B84-4172-8C21-B860CFC79D02}" dt="2019-08-23T15:27:41.752" v="757" actId="20577"/>
          <ac:spMkLst>
            <pc:docMk/>
            <pc:sldMk cId="564271912" sldId="274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5:28:03.028" v="784" actId="20577"/>
          <ac:spMkLst>
            <pc:docMk/>
            <pc:sldMk cId="564271912" sldId="27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0:02.956" v="1099" actId="20577"/>
        <pc:sldMkLst>
          <pc:docMk/>
          <pc:sldMk cId="583606640" sldId="276"/>
        </pc:sldMkLst>
        <pc:spChg chg="mod">
          <ac:chgData name="Alexandre Petterson" userId="004ee5b6-14d6-4eb6-a378-37df0cb13986" providerId="ADAL" clId="{D79CC0F3-3B84-4172-8C21-B860CFC79D02}" dt="2019-08-23T14:23:57.336" v="23" actId="27636"/>
          <ac:spMkLst>
            <pc:docMk/>
            <pc:sldMk cId="583606640" sldId="276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20:02.956" v="1099" actId="20577"/>
          <ac:spMkLst>
            <pc:docMk/>
            <pc:sldMk cId="583606640" sldId="276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0:19.166" v="1102" actId="20577"/>
        <pc:sldMkLst>
          <pc:docMk/>
          <pc:sldMk cId="75991984" sldId="277"/>
        </pc:sldMkLst>
        <pc:spChg chg="mod">
          <ac:chgData name="Alexandre Petterson" userId="004ee5b6-14d6-4eb6-a378-37df0cb13986" providerId="ADAL" clId="{D79CC0F3-3B84-4172-8C21-B860CFC79D02}" dt="2019-08-23T18:20:19.166" v="1102" actId="20577"/>
          <ac:spMkLst>
            <pc:docMk/>
            <pc:sldMk cId="75991984" sldId="277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0:55.280" v="1106" actId="14100"/>
        <pc:sldMkLst>
          <pc:docMk/>
          <pc:sldMk cId="437922329" sldId="279"/>
        </pc:sldMkLst>
        <pc:spChg chg="mod">
          <ac:chgData name="Alexandre Petterson" userId="004ee5b6-14d6-4eb6-a378-37df0cb13986" providerId="ADAL" clId="{D79CC0F3-3B84-4172-8C21-B860CFC79D02}" dt="2019-08-23T18:20:55.280" v="1106" actId="14100"/>
          <ac:spMkLst>
            <pc:docMk/>
            <pc:sldMk cId="437922329" sldId="27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1:19.851" v="1108" actId="255"/>
        <pc:sldMkLst>
          <pc:docMk/>
          <pc:sldMk cId="1533776401" sldId="280"/>
        </pc:sldMkLst>
        <pc:spChg chg="mod">
          <ac:chgData name="Alexandre Petterson" userId="004ee5b6-14d6-4eb6-a378-37df0cb13986" providerId="ADAL" clId="{D79CC0F3-3B84-4172-8C21-B860CFC79D02}" dt="2019-08-23T18:21:19.851" v="1108" actId="255"/>
          <ac:spMkLst>
            <pc:docMk/>
            <pc:sldMk cId="1533776401" sldId="280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1:32.416" v="1109" actId="1076"/>
        <pc:sldMkLst>
          <pc:docMk/>
          <pc:sldMk cId="797248256" sldId="281"/>
        </pc:sldMkLst>
        <pc:spChg chg="mod">
          <ac:chgData name="Alexandre Petterson" userId="004ee5b6-14d6-4eb6-a378-37df0cb13986" providerId="ADAL" clId="{D79CC0F3-3B84-4172-8C21-B860CFC79D02}" dt="2019-08-23T18:21:32.416" v="1109" actId="1076"/>
          <ac:spMkLst>
            <pc:docMk/>
            <pc:sldMk cId="797248256" sldId="281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5:46:26.641" v="800" actId="255"/>
        <pc:sldMkLst>
          <pc:docMk/>
          <pc:sldMk cId="1538954427" sldId="282"/>
        </pc:sldMkLst>
        <pc:spChg chg="mod">
          <ac:chgData name="Alexandre Petterson" userId="004ee5b6-14d6-4eb6-a378-37df0cb13986" providerId="ADAL" clId="{D79CC0F3-3B84-4172-8C21-B860CFC79D02}" dt="2019-08-23T15:46:26.641" v="800" actId="255"/>
          <ac:spMkLst>
            <pc:docMk/>
            <pc:sldMk cId="1538954427" sldId="282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2:04.886" v="1111" actId="255"/>
        <pc:sldMkLst>
          <pc:docMk/>
          <pc:sldMk cId="593457989" sldId="283"/>
        </pc:sldMkLst>
        <pc:spChg chg="mod">
          <ac:chgData name="Alexandre Petterson" userId="004ee5b6-14d6-4eb6-a378-37df0cb13986" providerId="ADAL" clId="{D79CC0F3-3B84-4172-8C21-B860CFC79D02}" dt="2019-08-23T18:22:04.886" v="1111" actId="255"/>
          <ac:spMkLst>
            <pc:docMk/>
            <pc:sldMk cId="593457989" sldId="283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2:50.431" v="1118" actId="11"/>
        <pc:sldMkLst>
          <pc:docMk/>
          <pc:sldMk cId="523044850" sldId="284"/>
        </pc:sldMkLst>
        <pc:spChg chg="mod">
          <ac:chgData name="Alexandre Petterson" userId="004ee5b6-14d6-4eb6-a378-37df0cb13986" providerId="ADAL" clId="{D79CC0F3-3B84-4172-8C21-B860CFC79D02}" dt="2019-08-23T18:22:50.431" v="1118" actId="11"/>
          <ac:spMkLst>
            <pc:docMk/>
            <pc:sldMk cId="523044850" sldId="28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3:10.237" v="1125" actId="20577"/>
        <pc:sldMkLst>
          <pc:docMk/>
          <pc:sldMk cId="206842803" sldId="285"/>
        </pc:sldMkLst>
        <pc:spChg chg="mod">
          <ac:chgData name="Alexandre Petterson" userId="004ee5b6-14d6-4eb6-a378-37df0cb13986" providerId="ADAL" clId="{D79CC0F3-3B84-4172-8C21-B860CFC79D02}" dt="2019-08-23T18:23:10.237" v="1125" actId="20577"/>
          <ac:spMkLst>
            <pc:docMk/>
            <pc:sldMk cId="206842803" sldId="285"/>
            <ac:spMk id="2" creationId="{00000000-0000-0000-0000-000000000000}"/>
          </ac:spMkLst>
        </pc:spChg>
        <pc:spChg chg="mod">
          <ac:chgData name="Alexandre Petterson" userId="004ee5b6-14d6-4eb6-a378-37df0cb13986" providerId="ADAL" clId="{D79CC0F3-3B84-4172-8C21-B860CFC79D02}" dt="2019-08-23T18:23:06.469" v="1123" actId="403"/>
          <ac:spMkLst>
            <pc:docMk/>
            <pc:sldMk cId="206842803" sldId="28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8:23:51.411" v="1129" actId="20577"/>
        <pc:sldMkLst>
          <pc:docMk/>
          <pc:sldMk cId="1621380783" sldId="286"/>
        </pc:sldMkLst>
        <pc:spChg chg="mod">
          <ac:chgData name="Alexandre Petterson" userId="004ee5b6-14d6-4eb6-a378-37df0cb13986" providerId="ADAL" clId="{D79CC0F3-3B84-4172-8C21-B860CFC79D02}" dt="2019-08-23T18:23:51.411" v="1129" actId="20577"/>
          <ac:spMkLst>
            <pc:docMk/>
            <pc:sldMk cId="1621380783" sldId="286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D79CC0F3-3B84-4172-8C21-B860CFC79D02}" dt="2019-08-23T15:28:43.682" v="785" actId="255"/>
        <pc:sldMkLst>
          <pc:docMk/>
          <pc:sldMk cId="738903667" sldId="287"/>
        </pc:sldMkLst>
        <pc:spChg chg="mod">
          <ac:chgData name="Alexandre Petterson" userId="004ee5b6-14d6-4eb6-a378-37df0cb13986" providerId="ADAL" clId="{D79CC0F3-3B84-4172-8C21-B860CFC79D02}" dt="2019-08-23T15:28:43.682" v="785" actId="255"/>
          <ac:spMkLst>
            <pc:docMk/>
            <pc:sldMk cId="738903667" sldId="287"/>
            <ac:spMk id="3" creationId="{00000000-0000-0000-0000-000000000000}"/>
          </ac:spMkLst>
        </pc:spChg>
      </pc:sldChg>
      <pc:sldMasterChg chg="addSp modSp modSldLayout">
        <pc:chgData name="Alexandre Petterson" userId="004ee5b6-14d6-4eb6-a378-37df0cb13986" providerId="ADAL" clId="{D79CC0F3-3B84-4172-8C21-B860CFC79D02}" dt="2019-08-23T18:08:40.203" v="997" actId="1037"/>
        <pc:sldMasterMkLst>
          <pc:docMk/>
          <pc:sldMasterMk cId="1280966529" sldId="2147483711"/>
        </pc:sldMasterMkLst>
        <pc:spChg chg="add mod">
          <ac:chgData name="Alexandre Petterson" userId="004ee5b6-14d6-4eb6-a378-37df0cb13986" providerId="ADAL" clId="{D79CC0F3-3B84-4172-8C21-B860CFC79D02}" dt="2019-08-23T18:06:40.955" v="991" actId="1036"/>
          <ac:spMkLst>
            <pc:docMk/>
            <pc:sldMasterMk cId="1280966529" sldId="2147483711"/>
            <ac:spMk id="8" creationId="{AA749AAB-2BAD-464D-9326-174CD74E435C}"/>
          </ac:spMkLst>
        </pc:spChg>
        <pc:spChg chg="add mod">
          <ac:chgData name="Alexandre Petterson" userId="004ee5b6-14d6-4eb6-a378-37df0cb13986" providerId="ADAL" clId="{D79CC0F3-3B84-4172-8C21-B860CFC79D02}" dt="2019-08-23T18:02:42.701" v="984" actId="1037"/>
          <ac:spMkLst>
            <pc:docMk/>
            <pc:sldMasterMk cId="1280966529" sldId="2147483711"/>
            <ac:spMk id="30" creationId="{F02A3FCC-F296-49AB-A605-2931909D7734}"/>
          </ac:spMkLst>
        </pc:spChg>
        <pc:grpChg chg="mod">
          <ac:chgData name="Alexandre Petterson" userId="004ee5b6-14d6-4eb6-a378-37df0cb13986" providerId="ADAL" clId="{D79CC0F3-3B84-4172-8C21-B860CFC79D02}" dt="2019-08-23T15:15:22.346" v="487" actId="1076"/>
          <ac:grpSpMkLst>
            <pc:docMk/>
            <pc:sldMasterMk cId="1280966529" sldId="2147483711"/>
            <ac:grpSpMk id="7" creationId="{00000000-0000-0000-0000-000000000000}"/>
          </ac:grpSpMkLst>
        </pc:grpChg>
        <pc:picChg chg="add mod">
          <ac:chgData name="Alexandre Petterson" userId="004ee5b6-14d6-4eb6-a378-37df0cb13986" providerId="ADAL" clId="{D79CC0F3-3B84-4172-8C21-B860CFC79D02}" dt="2019-08-23T17:51:40.452" v="939"/>
          <ac:picMkLst>
            <pc:docMk/>
            <pc:sldMasterMk cId="1280966529" sldId="2147483711"/>
            <ac:picMk id="18" creationId="{1A1C4978-77A6-48B2-82F3-A485A21A26AE}"/>
          </ac:picMkLst>
        </pc:picChg>
        <pc:picChg chg="add mod">
          <ac:chgData name="Alexandre Petterson" userId="004ee5b6-14d6-4eb6-a378-37df0cb13986" providerId="ADAL" clId="{D79CC0F3-3B84-4172-8C21-B860CFC79D02}" dt="2019-08-23T17:53:05.816" v="949" actId="1076"/>
          <ac:picMkLst>
            <pc:docMk/>
            <pc:sldMasterMk cId="1280966529" sldId="2147483711"/>
            <ac:picMk id="19" creationId="{49BD0CAB-49E1-48D0-AF21-1C7AC25AE96D}"/>
          </ac:picMkLst>
        </pc:picChg>
        <pc:sldLayoutChg chg="addSp delSp modSp">
          <pc:chgData name="Alexandre Petterson" userId="004ee5b6-14d6-4eb6-a378-37df0cb13986" providerId="ADAL" clId="{D79CC0F3-3B84-4172-8C21-B860CFC79D02}" dt="2019-08-23T18:08:40.203" v="997" actId="1037"/>
          <pc:sldLayoutMkLst>
            <pc:docMk/>
            <pc:sldMasterMk cId="1280966529" sldId="2147483711"/>
            <pc:sldLayoutMk cId="1572987662" sldId="2147483712"/>
          </pc:sldLayoutMkLst>
          <pc:spChg chg="add mod">
            <ac:chgData name="Alexandre Petterson" userId="004ee5b6-14d6-4eb6-a378-37df0cb13986" providerId="ADAL" clId="{D79CC0F3-3B84-4172-8C21-B860CFC79D02}" dt="2019-08-23T18:08:40.203" v="997" actId="1037"/>
            <ac:spMkLst>
              <pc:docMk/>
              <pc:sldMasterMk cId="1280966529" sldId="2147483711"/>
              <pc:sldLayoutMk cId="1572987662" sldId="2147483712"/>
              <ac:spMk id="23" creationId="{D2B9968D-3751-471A-A566-60CAE9FF71DB}"/>
            </ac:spMkLst>
          </pc:spChg>
          <pc:spChg chg="add mod">
            <ac:chgData name="Alexandre Petterson" userId="004ee5b6-14d6-4eb6-a378-37df0cb13986" providerId="ADAL" clId="{D79CC0F3-3B84-4172-8C21-B860CFC79D02}" dt="2019-08-23T18:06:29.716" v="988" actId="1037"/>
            <ac:spMkLst>
              <pc:docMk/>
              <pc:sldMasterMk cId="1280966529" sldId="2147483711"/>
              <pc:sldLayoutMk cId="1572987662" sldId="2147483712"/>
              <ac:spMk id="25" creationId="{9A1A6D70-7EDD-444A-ACE5-B5D57F9BC287}"/>
            </ac:spMkLst>
          </pc:spChg>
          <pc:grpChg chg="mod">
            <ac:chgData name="Alexandre Petterson" userId="004ee5b6-14d6-4eb6-a378-37df0cb13986" providerId="ADAL" clId="{D79CC0F3-3B84-4172-8C21-B860CFC79D02}" dt="2019-08-23T17:52:22.431" v="942" actId="1076"/>
            <ac:grpSpMkLst>
              <pc:docMk/>
              <pc:sldMasterMk cId="1280966529" sldId="2147483711"/>
              <pc:sldLayoutMk cId="1572987662" sldId="2147483712"/>
              <ac:grpSpMk id="7" creationId="{00000000-0000-0000-0000-000000000000}"/>
            </ac:grpSpMkLst>
          </pc:grpChg>
          <pc:picChg chg="add del mod">
            <ac:chgData name="Alexandre Petterson" userId="004ee5b6-14d6-4eb6-a378-37df0cb13986" providerId="ADAL" clId="{D79CC0F3-3B84-4172-8C21-B860CFC79D02}" dt="2019-08-23T17:52:25.195" v="943" actId="478"/>
            <ac:picMkLst>
              <pc:docMk/>
              <pc:sldMasterMk cId="1280966529" sldId="2147483711"/>
              <pc:sldLayoutMk cId="1572987662" sldId="2147483712"/>
              <ac:picMk id="18" creationId="{1AF621E7-0B29-4BAA-A151-4EA53DDE7B01}"/>
            </ac:picMkLst>
          </pc:picChg>
          <pc:picChg chg="add mod">
            <ac:chgData name="Alexandre Petterson" userId="004ee5b6-14d6-4eb6-a378-37df0cb13986" providerId="ADAL" clId="{D79CC0F3-3B84-4172-8C21-B860CFC79D02}" dt="2019-08-23T18:08:30.772" v="995" actId="1037"/>
            <ac:picMkLst>
              <pc:docMk/>
              <pc:sldMasterMk cId="1280966529" sldId="2147483711"/>
              <pc:sldLayoutMk cId="1572987662" sldId="2147483712"/>
              <ac:picMk id="20" creationId="{52A05363-E49B-4B13-8340-05E4E0AACAB0}"/>
            </ac:picMkLst>
          </pc:picChg>
          <pc:picChg chg="add mod">
            <ac:chgData name="Alexandre Petterson" userId="004ee5b6-14d6-4eb6-a378-37df0cb13986" providerId="ADAL" clId="{D79CC0F3-3B84-4172-8C21-B860CFC79D02}" dt="2019-08-23T17:52:46.175" v="946" actId="1362"/>
            <ac:picMkLst>
              <pc:docMk/>
              <pc:sldMasterMk cId="1280966529" sldId="2147483711"/>
              <pc:sldLayoutMk cId="1572987662" sldId="2147483712"/>
              <ac:picMk id="22" creationId="{72271CE3-F904-4FFD-B119-62DFEF7E8DA2}"/>
            </ac:picMkLst>
          </pc:picChg>
          <pc:picChg chg="add del">
            <ac:chgData name="Alexandre Petterson" userId="004ee5b6-14d6-4eb6-a378-37df0cb13986" providerId="ADAL" clId="{D79CC0F3-3B84-4172-8C21-B860CFC79D02}" dt="2019-08-23T15:58:46.753" v="834"/>
            <ac:picMkLst>
              <pc:docMk/>
              <pc:sldMasterMk cId="1280966529" sldId="2147483711"/>
              <pc:sldLayoutMk cId="1572987662" sldId="2147483712"/>
              <ac:picMk id="22" creationId="{B3C72151-7A93-4F72-85C9-D35998049E0F}"/>
            </ac:picMkLst>
          </pc:picChg>
        </pc:sldLayoutChg>
        <pc:sldLayoutChg chg="modSp">
          <pc:chgData name="Alexandre Petterson" userId="004ee5b6-14d6-4eb6-a378-37df0cb13986" providerId="ADAL" clId="{D79CC0F3-3B84-4172-8C21-B860CFC79D02}" dt="2019-08-23T15:32:24.881" v="791" actId="207"/>
          <pc:sldLayoutMkLst>
            <pc:docMk/>
            <pc:sldMasterMk cId="1280966529" sldId="2147483711"/>
            <pc:sldLayoutMk cId="83937984" sldId="2147483713"/>
          </pc:sldLayoutMkLst>
          <pc:spChg chg="mod">
            <ac:chgData name="Alexandre Petterson" userId="004ee5b6-14d6-4eb6-a378-37df0cb13986" providerId="ADAL" clId="{D79CC0F3-3B84-4172-8C21-B860CFC79D02}" dt="2019-08-23T15:32:24.881" v="791" actId="207"/>
            <ac:spMkLst>
              <pc:docMk/>
              <pc:sldMasterMk cId="1280966529" sldId="2147483711"/>
              <pc:sldLayoutMk cId="83937984" sldId="2147483713"/>
              <ac:spMk id="2" creationId="{00000000-0000-0000-0000-000000000000}"/>
            </ac:spMkLst>
          </pc:spChg>
        </pc:sldLayoutChg>
        <pc:sldLayoutChg chg="modSp">
          <pc:chgData name="Alexandre Petterson" userId="004ee5b6-14d6-4eb6-a378-37df0cb13986" providerId="ADAL" clId="{D79CC0F3-3B84-4172-8C21-B860CFC79D02}" dt="2019-08-23T15:32:42.338" v="792" actId="207"/>
          <pc:sldLayoutMkLst>
            <pc:docMk/>
            <pc:sldMasterMk cId="1280966529" sldId="2147483711"/>
            <pc:sldLayoutMk cId="1173871459" sldId="2147483714"/>
          </pc:sldLayoutMkLst>
          <pc:spChg chg="mod">
            <ac:chgData name="Alexandre Petterson" userId="004ee5b6-14d6-4eb6-a378-37df0cb13986" providerId="ADAL" clId="{D79CC0F3-3B84-4172-8C21-B860CFC79D02}" dt="2019-08-23T15:32:42.338" v="792" actId="207"/>
            <ac:spMkLst>
              <pc:docMk/>
              <pc:sldMasterMk cId="1280966529" sldId="2147483711"/>
              <pc:sldLayoutMk cId="1173871459" sldId="2147483714"/>
              <ac:spMk id="2" creationId="{00000000-0000-0000-0000-000000000000}"/>
            </ac:spMkLst>
          </pc:spChg>
        </pc:sldLayoutChg>
        <pc:sldLayoutChg chg="modSp">
          <pc:chgData name="Alexandre Petterson" userId="004ee5b6-14d6-4eb6-a378-37df0cb13986" providerId="ADAL" clId="{D79CC0F3-3B84-4172-8C21-B860CFC79D02}" dt="2019-08-23T15:33:24.713" v="793" actId="207"/>
          <pc:sldLayoutMkLst>
            <pc:docMk/>
            <pc:sldMasterMk cId="1280966529" sldId="2147483711"/>
            <pc:sldLayoutMk cId="3313435541" sldId="2147483715"/>
          </pc:sldLayoutMkLst>
          <pc:spChg chg="mod">
            <ac:chgData name="Alexandre Petterson" userId="004ee5b6-14d6-4eb6-a378-37df0cb13986" providerId="ADAL" clId="{D79CC0F3-3B84-4172-8C21-B860CFC79D02}" dt="2019-08-23T15:33:24.713" v="793" actId="207"/>
            <ac:spMkLst>
              <pc:docMk/>
              <pc:sldMasterMk cId="1280966529" sldId="2147483711"/>
              <pc:sldLayoutMk cId="3313435541" sldId="2147483715"/>
              <ac:spMk id="2" creationId="{00000000-0000-0000-0000-000000000000}"/>
            </ac:spMkLst>
          </pc:spChg>
        </pc:sldLayoutChg>
        <pc:sldLayoutChg chg="modSp">
          <pc:chgData name="Alexandre Petterson" userId="004ee5b6-14d6-4eb6-a378-37df0cb13986" providerId="ADAL" clId="{D79CC0F3-3B84-4172-8C21-B860CFC79D02}" dt="2019-08-23T15:33:31.457" v="794" actId="207"/>
          <pc:sldLayoutMkLst>
            <pc:docMk/>
            <pc:sldMasterMk cId="1280966529" sldId="2147483711"/>
            <pc:sldLayoutMk cId="651629312" sldId="2147483716"/>
          </pc:sldLayoutMkLst>
          <pc:spChg chg="mod">
            <ac:chgData name="Alexandre Petterson" userId="004ee5b6-14d6-4eb6-a378-37df0cb13986" providerId="ADAL" clId="{D79CC0F3-3B84-4172-8C21-B860CFC79D02}" dt="2019-08-23T15:33:31.457" v="794" actId="207"/>
            <ac:spMkLst>
              <pc:docMk/>
              <pc:sldMasterMk cId="1280966529" sldId="2147483711"/>
              <pc:sldLayoutMk cId="651629312" sldId="2147483716"/>
              <ac:spMk id="2" creationId="{00000000-0000-0000-0000-000000000000}"/>
            </ac:spMkLst>
          </pc:spChg>
        </pc:sldLayoutChg>
        <pc:sldLayoutChg chg="modSp">
          <pc:chgData name="Alexandre Petterson" userId="004ee5b6-14d6-4eb6-a378-37df0cb13986" providerId="ADAL" clId="{D79CC0F3-3B84-4172-8C21-B860CFC79D02}" dt="2019-08-23T15:33:37.329" v="795" actId="207"/>
          <pc:sldLayoutMkLst>
            <pc:docMk/>
            <pc:sldMasterMk cId="1280966529" sldId="2147483711"/>
            <pc:sldLayoutMk cId="2824658193" sldId="2147483717"/>
          </pc:sldLayoutMkLst>
          <pc:spChg chg="mod">
            <ac:chgData name="Alexandre Petterson" userId="004ee5b6-14d6-4eb6-a378-37df0cb13986" providerId="ADAL" clId="{D79CC0F3-3B84-4172-8C21-B860CFC79D02}" dt="2019-08-23T15:33:37.329" v="795" actId="207"/>
            <ac:spMkLst>
              <pc:docMk/>
              <pc:sldMasterMk cId="1280966529" sldId="2147483711"/>
              <pc:sldLayoutMk cId="2824658193" sldId="2147483717"/>
              <ac:spMk id="2" creationId="{00000000-0000-0000-0000-000000000000}"/>
            </ac:spMkLst>
          </pc:spChg>
        </pc:sldLayoutChg>
      </pc:sldMasterChg>
    </pc:docChg>
  </pc:docChgLst>
  <pc:docChgLst>
    <pc:chgData name="Mamiratra Hantelys" userId="e3d1fa9d-abb0-428b-af8f-1557ba54124e" providerId="ADAL" clId="{6AAA9A32-1D7A-4127-99BB-72B4CB975300}"/>
    <pc:docChg chg="modSld">
      <pc:chgData name="Mamiratra Hantelys" userId="e3d1fa9d-abb0-428b-af8f-1557ba54124e" providerId="ADAL" clId="{6AAA9A32-1D7A-4127-99BB-72B4CB975300}" dt="2019-08-26T18:57:57.886" v="48"/>
      <pc:docMkLst>
        <pc:docMk/>
      </pc:docMkLst>
      <pc:sldChg chg="modSp">
        <pc:chgData name="Mamiratra Hantelys" userId="e3d1fa9d-abb0-428b-af8f-1557ba54124e" providerId="ADAL" clId="{6AAA9A32-1D7A-4127-99BB-72B4CB975300}" dt="2019-08-26T18:30:46.470" v="7" actId="207"/>
        <pc:sldMkLst>
          <pc:docMk/>
          <pc:sldMk cId="2084878631" sldId="258"/>
        </pc:sldMkLst>
        <pc:spChg chg="mod">
          <ac:chgData name="Mamiratra Hantelys" userId="e3d1fa9d-abb0-428b-af8f-1557ba54124e" providerId="ADAL" clId="{6AAA9A32-1D7A-4127-99BB-72B4CB975300}" dt="2019-08-26T18:30:46.470" v="7" actId="207"/>
          <ac:spMkLst>
            <pc:docMk/>
            <pc:sldMk cId="2084878631" sldId="258"/>
            <ac:spMk id="3" creationId="{00000000-0000-0000-0000-000000000000}"/>
          </ac:spMkLst>
        </pc:spChg>
      </pc:sldChg>
      <pc:sldChg chg="addCm modCm">
        <pc:chgData name="Mamiratra Hantelys" userId="e3d1fa9d-abb0-428b-af8f-1557ba54124e" providerId="ADAL" clId="{6AAA9A32-1D7A-4127-99BB-72B4CB975300}" dt="2019-08-26T18:32:02.078" v="9"/>
        <pc:sldMkLst>
          <pc:docMk/>
          <pc:sldMk cId="2000002910" sldId="259"/>
        </pc:sldMkLst>
      </pc:sldChg>
      <pc:sldChg chg="modSp">
        <pc:chgData name="Mamiratra Hantelys" userId="e3d1fa9d-abb0-428b-af8f-1557ba54124e" providerId="ADAL" clId="{6AAA9A32-1D7A-4127-99BB-72B4CB975300}" dt="2019-08-26T18:32:45.792" v="11" actId="20577"/>
        <pc:sldMkLst>
          <pc:docMk/>
          <pc:sldMk cId="105417311" sldId="261"/>
        </pc:sldMkLst>
        <pc:spChg chg="mod">
          <ac:chgData name="Mamiratra Hantelys" userId="e3d1fa9d-abb0-428b-af8f-1557ba54124e" providerId="ADAL" clId="{6AAA9A32-1D7A-4127-99BB-72B4CB975300}" dt="2019-08-26T18:32:45.792" v="11" actId="20577"/>
          <ac:spMkLst>
            <pc:docMk/>
            <pc:sldMk cId="105417311" sldId="261"/>
            <ac:spMk id="3" creationId="{00000000-0000-0000-0000-000000000000}"/>
          </ac:spMkLst>
        </pc:spChg>
      </pc:sldChg>
      <pc:sldChg chg="addCm modCm">
        <pc:chgData name="Mamiratra Hantelys" userId="e3d1fa9d-abb0-428b-af8f-1557ba54124e" providerId="ADAL" clId="{6AAA9A32-1D7A-4127-99BB-72B4CB975300}" dt="2019-08-26T18:38:20.449" v="18"/>
        <pc:sldMkLst>
          <pc:docMk/>
          <pc:sldMk cId="1484691546" sldId="263"/>
        </pc:sldMkLst>
      </pc:sldChg>
      <pc:sldChg chg="addCm modCm">
        <pc:chgData name="Mamiratra Hantelys" userId="e3d1fa9d-abb0-428b-af8f-1557ba54124e" providerId="ADAL" clId="{6AAA9A32-1D7A-4127-99BB-72B4CB975300}" dt="2019-08-26T18:37:57.721" v="17"/>
        <pc:sldMkLst>
          <pc:docMk/>
          <pc:sldMk cId="258616876" sldId="264"/>
        </pc:sldMkLst>
      </pc:sldChg>
      <pc:sldChg chg="addCm modCm">
        <pc:chgData name="Mamiratra Hantelys" userId="e3d1fa9d-abb0-428b-af8f-1557ba54124e" providerId="ADAL" clId="{6AAA9A32-1D7A-4127-99BB-72B4CB975300}" dt="2019-08-26T18:40:24.898" v="22"/>
        <pc:sldMkLst>
          <pc:docMk/>
          <pc:sldMk cId="85368996" sldId="265"/>
        </pc:sldMkLst>
      </pc:sldChg>
      <pc:sldChg chg="addCm modCm">
        <pc:chgData name="Mamiratra Hantelys" userId="e3d1fa9d-abb0-428b-af8f-1557ba54124e" providerId="ADAL" clId="{6AAA9A32-1D7A-4127-99BB-72B4CB975300}" dt="2019-08-26T18:43:07.621" v="24"/>
        <pc:sldMkLst>
          <pc:docMk/>
          <pc:sldMk cId="64688951" sldId="273"/>
        </pc:sldMkLst>
      </pc:sldChg>
      <pc:sldChg chg="addCm delCm modCm">
        <pc:chgData name="Mamiratra Hantelys" userId="e3d1fa9d-abb0-428b-af8f-1557ba54124e" providerId="ADAL" clId="{6AAA9A32-1D7A-4127-99BB-72B4CB975300}" dt="2019-08-26T18:45:14.633" v="30"/>
        <pc:sldMkLst>
          <pc:docMk/>
          <pc:sldMk cId="564271912" sldId="274"/>
        </pc:sldMkLst>
      </pc:sldChg>
      <pc:sldChg chg="addCm modCm">
        <pc:chgData name="Mamiratra Hantelys" userId="e3d1fa9d-abb0-428b-af8f-1557ba54124e" providerId="ADAL" clId="{6AAA9A32-1D7A-4127-99BB-72B4CB975300}" dt="2019-08-26T18:45:38.990" v="32"/>
        <pc:sldMkLst>
          <pc:docMk/>
          <pc:sldMk cId="583606640" sldId="276"/>
        </pc:sldMkLst>
      </pc:sldChg>
      <pc:sldChg chg="addCm delCm modCm">
        <pc:chgData name="Mamiratra Hantelys" userId="e3d1fa9d-abb0-428b-af8f-1557ba54124e" providerId="ADAL" clId="{6AAA9A32-1D7A-4127-99BB-72B4CB975300}" dt="2019-08-26T18:49:56.820" v="36"/>
        <pc:sldMkLst>
          <pc:docMk/>
          <pc:sldMk cId="75991984" sldId="277"/>
        </pc:sldMkLst>
      </pc:sldChg>
      <pc:sldChg chg="addCm modCm">
        <pc:chgData name="Mamiratra Hantelys" userId="e3d1fa9d-abb0-428b-af8f-1557ba54124e" providerId="ADAL" clId="{6AAA9A32-1D7A-4127-99BB-72B4CB975300}" dt="2019-08-26T18:50:56.493" v="40"/>
        <pc:sldMkLst>
          <pc:docMk/>
          <pc:sldMk cId="33237370" sldId="278"/>
        </pc:sldMkLst>
      </pc:sldChg>
      <pc:sldChg chg="addCm modCm">
        <pc:chgData name="Mamiratra Hantelys" userId="e3d1fa9d-abb0-428b-af8f-1557ba54124e" providerId="ADAL" clId="{6AAA9A32-1D7A-4127-99BB-72B4CB975300}" dt="2019-08-26T18:55:15.158" v="44"/>
        <pc:sldMkLst>
          <pc:docMk/>
          <pc:sldMk cId="1538954427" sldId="282"/>
        </pc:sldMkLst>
      </pc:sldChg>
      <pc:sldChg chg="addCm modCm">
        <pc:chgData name="Mamiratra Hantelys" userId="e3d1fa9d-abb0-428b-af8f-1557ba54124e" providerId="ADAL" clId="{6AAA9A32-1D7A-4127-99BB-72B4CB975300}" dt="2019-08-26T18:52:42.432" v="42"/>
        <pc:sldMkLst>
          <pc:docMk/>
          <pc:sldMk cId="523044850" sldId="284"/>
        </pc:sldMkLst>
      </pc:sldChg>
      <pc:sldChg chg="addCm delCm modCm">
        <pc:chgData name="Mamiratra Hantelys" userId="e3d1fa9d-abb0-428b-af8f-1557ba54124e" providerId="ADAL" clId="{6AAA9A32-1D7A-4127-99BB-72B4CB975300}" dt="2019-08-26T18:57:57.886" v="48"/>
        <pc:sldMkLst>
          <pc:docMk/>
          <pc:sldMk cId="1621380783" sldId="286"/>
        </pc:sldMkLst>
      </pc:sldChg>
    </pc:docChg>
  </pc:docChgLst>
  <pc:docChgLst>
    <pc:chgData name="Mamiratra Hantelys" userId="e3d1fa9d-abb0-428b-af8f-1557ba54124e" providerId="ADAL" clId="{51425FFB-9B0E-40B0-ABA8-2CFB324623E5}"/>
    <pc:docChg chg="undo custSel addSld delSld modSld">
      <pc:chgData name="Mamiratra Hantelys" userId="e3d1fa9d-abb0-428b-af8f-1557ba54124e" providerId="ADAL" clId="{51425FFB-9B0E-40B0-ABA8-2CFB324623E5}" dt="2019-09-04T18:27:18.676" v="127" actId="20577"/>
      <pc:docMkLst>
        <pc:docMk/>
      </pc:docMkLst>
      <pc:sldChg chg="modSp">
        <pc:chgData name="Mamiratra Hantelys" userId="e3d1fa9d-abb0-428b-af8f-1557ba54124e" providerId="ADAL" clId="{51425FFB-9B0E-40B0-ABA8-2CFB324623E5}" dt="2019-09-04T18:26:07.387" v="106" actId="113"/>
        <pc:sldMkLst>
          <pc:docMk/>
          <pc:sldMk cId="1685873843" sldId="257"/>
        </pc:sldMkLst>
        <pc:spChg chg="mod">
          <ac:chgData name="Mamiratra Hantelys" userId="e3d1fa9d-abb0-428b-af8f-1557ba54124e" providerId="ADAL" clId="{51425FFB-9B0E-40B0-ABA8-2CFB324623E5}" dt="2019-09-04T18:26:07.387" v="106" actId="113"/>
          <ac:spMkLst>
            <pc:docMk/>
            <pc:sldMk cId="1685873843" sldId="257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14.815" v="109" actId="113"/>
        <pc:sldMkLst>
          <pc:docMk/>
          <pc:sldMk cId="2084878631" sldId="258"/>
        </pc:sldMkLst>
        <pc:spChg chg="mod">
          <ac:chgData name="Mamiratra Hantelys" userId="e3d1fa9d-abb0-428b-af8f-1557ba54124e" providerId="ADAL" clId="{51425FFB-9B0E-40B0-ABA8-2CFB324623E5}" dt="2019-09-04T18:26:14.815" v="109" actId="113"/>
          <ac:spMkLst>
            <pc:docMk/>
            <pc:sldMk cId="2084878631" sldId="258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19.043" v="110" actId="113"/>
        <pc:sldMkLst>
          <pc:docMk/>
          <pc:sldMk cId="2000002910" sldId="259"/>
        </pc:sldMkLst>
        <pc:spChg chg="mod">
          <ac:chgData name="Mamiratra Hantelys" userId="e3d1fa9d-abb0-428b-af8f-1557ba54124e" providerId="ADAL" clId="{51425FFB-9B0E-40B0-ABA8-2CFB324623E5}" dt="2019-09-04T18:26:19.043" v="110" actId="113"/>
          <ac:spMkLst>
            <pc:docMk/>
            <pc:sldMk cId="2000002910" sldId="259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0:15.326" v="20" actId="113"/>
          <ac:spMkLst>
            <pc:docMk/>
            <pc:sldMk cId="2000002910" sldId="259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22.425" v="111" actId="113"/>
        <pc:sldMkLst>
          <pc:docMk/>
          <pc:sldMk cId="1616267049" sldId="260"/>
        </pc:sldMkLst>
        <pc:spChg chg="mod">
          <ac:chgData name="Mamiratra Hantelys" userId="e3d1fa9d-abb0-428b-af8f-1557ba54124e" providerId="ADAL" clId="{51425FFB-9B0E-40B0-ABA8-2CFB324623E5}" dt="2019-09-04T18:26:22.425" v="111" actId="113"/>
          <ac:spMkLst>
            <pc:docMk/>
            <pc:sldMk cId="1616267049" sldId="260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25.679" v="112" actId="113"/>
        <pc:sldMkLst>
          <pc:docMk/>
          <pc:sldMk cId="105417311" sldId="261"/>
        </pc:sldMkLst>
        <pc:spChg chg="mod">
          <ac:chgData name="Mamiratra Hantelys" userId="e3d1fa9d-abb0-428b-af8f-1557ba54124e" providerId="ADAL" clId="{51425FFB-9B0E-40B0-ABA8-2CFB324623E5}" dt="2019-09-04T18:26:25.679" v="112" actId="113"/>
          <ac:spMkLst>
            <pc:docMk/>
            <pc:sldMk cId="105417311" sldId="261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29.016" v="114" actId="27636"/>
        <pc:sldMkLst>
          <pc:docMk/>
          <pc:sldMk cId="207458568" sldId="262"/>
        </pc:sldMkLst>
        <pc:spChg chg="mod">
          <ac:chgData name="Mamiratra Hantelys" userId="e3d1fa9d-abb0-428b-af8f-1557ba54124e" providerId="ADAL" clId="{51425FFB-9B0E-40B0-ABA8-2CFB324623E5}" dt="2019-09-04T18:26:29.016" v="114" actId="27636"/>
          <ac:spMkLst>
            <pc:docMk/>
            <pc:sldMk cId="207458568" sldId="262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0:51.570" v="26" actId="14100"/>
          <ac:spMkLst>
            <pc:docMk/>
            <pc:sldMk cId="207458568" sldId="262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34.454" v="115" actId="113"/>
        <pc:sldMkLst>
          <pc:docMk/>
          <pc:sldMk cId="1484691546" sldId="263"/>
        </pc:sldMkLst>
        <pc:spChg chg="mod">
          <ac:chgData name="Mamiratra Hantelys" userId="e3d1fa9d-abb0-428b-af8f-1557ba54124e" providerId="ADAL" clId="{51425FFB-9B0E-40B0-ABA8-2CFB324623E5}" dt="2019-09-04T18:26:34.454" v="115" actId="113"/>
          <ac:spMkLst>
            <pc:docMk/>
            <pc:sldMk cId="1484691546" sldId="263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43.942" v="118" actId="14100"/>
        <pc:sldMkLst>
          <pc:docMk/>
          <pc:sldMk cId="258616876" sldId="264"/>
        </pc:sldMkLst>
        <pc:spChg chg="mod">
          <ac:chgData name="Mamiratra Hantelys" userId="e3d1fa9d-abb0-428b-af8f-1557ba54124e" providerId="ADAL" clId="{51425FFB-9B0E-40B0-ABA8-2CFB324623E5}" dt="2019-09-04T18:26:43.942" v="118" actId="14100"/>
          <ac:spMkLst>
            <pc:docMk/>
            <pc:sldMk cId="258616876" sldId="264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1:56.440" v="35" actId="27636"/>
        <pc:sldMkLst>
          <pc:docMk/>
          <pc:sldMk cId="85368996" sldId="265"/>
        </pc:sldMkLst>
        <pc:spChg chg="mod">
          <ac:chgData name="Mamiratra Hantelys" userId="e3d1fa9d-abb0-428b-af8f-1557ba54124e" providerId="ADAL" clId="{51425FFB-9B0E-40B0-ABA8-2CFB324623E5}" dt="2019-09-04T18:21:56.440" v="35" actId="27636"/>
          <ac:spMkLst>
            <pc:docMk/>
            <pc:sldMk cId="85368996" sldId="265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7:00.129" v="122" actId="113"/>
        <pc:sldMkLst>
          <pc:docMk/>
          <pc:sldMk cId="219770855" sldId="266"/>
        </pc:sldMkLst>
        <pc:spChg chg="mod">
          <ac:chgData name="Mamiratra Hantelys" userId="e3d1fa9d-abb0-428b-af8f-1557ba54124e" providerId="ADAL" clId="{51425FFB-9B0E-40B0-ABA8-2CFB324623E5}" dt="2019-09-04T18:27:00.129" v="122" actId="113"/>
          <ac:spMkLst>
            <pc:docMk/>
            <pc:sldMk cId="219770855" sldId="266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7:05.804" v="124" actId="14100"/>
        <pc:sldMkLst>
          <pc:docMk/>
          <pc:sldMk cId="32639234" sldId="267"/>
        </pc:sldMkLst>
        <pc:spChg chg="mod">
          <ac:chgData name="Mamiratra Hantelys" userId="e3d1fa9d-abb0-428b-af8f-1557ba54124e" providerId="ADAL" clId="{51425FFB-9B0E-40B0-ABA8-2CFB324623E5}" dt="2019-09-04T18:27:05.804" v="124" actId="14100"/>
          <ac:spMkLst>
            <pc:docMk/>
            <pc:sldMk cId="32639234" sldId="267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7:10.439" v="125" actId="113"/>
        <pc:sldMkLst>
          <pc:docMk/>
          <pc:sldMk cId="1278602327" sldId="268"/>
        </pc:sldMkLst>
        <pc:spChg chg="mod">
          <ac:chgData name="Mamiratra Hantelys" userId="e3d1fa9d-abb0-428b-af8f-1557ba54124e" providerId="ADAL" clId="{51425FFB-9B0E-40B0-ABA8-2CFB324623E5}" dt="2019-09-04T18:27:10.439" v="125" actId="113"/>
          <ac:spMkLst>
            <pc:docMk/>
            <pc:sldMk cId="1278602327" sldId="268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7:18.676" v="127" actId="20577"/>
        <pc:sldMkLst>
          <pc:docMk/>
          <pc:sldMk cId="665711086" sldId="269"/>
        </pc:sldMkLst>
        <pc:spChg chg="mod">
          <ac:chgData name="Mamiratra Hantelys" userId="e3d1fa9d-abb0-428b-af8f-1557ba54124e" providerId="ADAL" clId="{51425FFB-9B0E-40B0-ABA8-2CFB324623E5}" dt="2019-09-04T18:27:14.625" v="126" actId="113"/>
          <ac:spMkLst>
            <pc:docMk/>
            <pc:sldMk cId="665711086" sldId="269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7:18.676" v="127" actId="20577"/>
          <ac:spMkLst>
            <pc:docMk/>
            <pc:sldMk cId="665711086" sldId="269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3:19.468" v="57" actId="113"/>
        <pc:sldMkLst>
          <pc:docMk/>
          <pc:sldMk cId="216421532" sldId="270"/>
        </pc:sldMkLst>
        <pc:spChg chg="mod">
          <ac:chgData name="Mamiratra Hantelys" userId="e3d1fa9d-abb0-428b-af8f-1557ba54124e" providerId="ADAL" clId="{51425FFB-9B0E-40B0-ABA8-2CFB324623E5}" dt="2019-09-04T18:23:19.468" v="57" actId="113"/>
          <ac:spMkLst>
            <pc:docMk/>
            <pc:sldMk cId="216421532" sldId="270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3:15.538" v="56" actId="113"/>
        <pc:sldMkLst>
          <pc:docMk/>
          <pc:sldMk cId="215615635" sldId="271"/>
        </pc:sldMkLst>
        <pc:spChg chg="mod">
          <ac:chgData name="Mamiratra Hantelys" userId="e3d1fa9d-abb0-428b-af8f-1557ba54124e" providerId="ADAL" clId="{51425FFB-9B0E-40B0-ABA8-2CFB324623E5}" dt="2019-09-04T18:23:15.538" v="56" actId="113"/>
          <ac:spMkLst>
            <pc:docMk/>
            <pc:sldMk cId="215615635" sldId="271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3:12.441" v="55" actId="113"/>
        <pc:sldMkLst>
          <pc:docMk/>
          <pc:sldMk cId="1616575495" sldId="272"/>
        </pc:sldMkLst>
        <pc:spChg chg="mod">
          <ac:chgData name="Mamiratra Hantelys" userId="e3d1fa9d-abb0-428b-af8f-1557ba54124e" providerId="ADAL" clId="{51425FFB-9B0E-40B0-ABA8-2CFB324623E5}" dt="2019-09-04T18:23:12.441" v="55" actId="113"/>
          <ac:spMkLst>
            <pc:docMk/>
            <pc:sldMk cId="1616575495" sldId="272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3:06.753" v="54" actId="113"/>
        <pc:sldMkLst>
          <pc:docMk/>
          <pc:sldMk cId="64688951" sldId="273"/>
        </pc:sldMkLst>
        <pc:spChg chg="mod">
          <ac:chgData name="Mamiratra Hantelys" userId="e3d1fa9d-abb0-428b-af8f-1557ba54124e" providerId="ADAL" clId="{51425FFB-9B0E-40B0-ABA8-2CFB324623E5}" dt="2019-09-04T18:23:06.753" v="54" actId="113"/>
          <ac:spMkLst>
            <pc:docMk/>
            <pc:sldMk cId="64688951" sldId="273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3:03.940" v="53" actId="113"/>
          <ac:spMkLst>
            <pc:docMk/>
            <pc:sldMk cId="64688951" sldId="273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3:37.174" v="65" actId="113"/>
        <pc:sldMkLst>
          <pc:docMk/>
          <pc:sldMk cId="564271912" sldId="274"/>
        </pc:sldMkLst>
        <pc:spChg chg="mod">
          <ac:chgData name="Mamiratra Hantelys" userId="e3d1fa9d-abb0-428b-af8f-1557ba54124e" providerId="ADAL" clId="{51425FFB-9B0E-40B0-ABA8-2CFB324623E5}" dt="2019-09-04T18:23:37.174" v="65" actId="113"/>
          <ac:spMkLst>
            <pc:docMk/>
            <pc:sldMk cId="564271912" sldId="274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4:06.206" v="72" actId="27636"/>
        <pc:sldMkLst>
          <pc:docMk/>
          <pc:sldMk cId="583606640" sldId="276"/>
        </pc:sldMkLst>
        <pc:spChg chg="mod">
          <ac:chgData name="Mamiratra Hantelys" userId="e3d1fa9d-abb0-428b-af8f-1557ba54124e" providerId="ADAL" clId="{51425FFB-9B0E-40B0-ABA8-2CFB324623E5}" dt="2019-09-04T18:23:59.514" v="69" actId="207"/>
          <ac:spMkLst>
            <pc:docMk/>
            <pc:sldMk cId="583606640" sldId="276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4:06.206" v="72" actId="27636"/>
          <ac:spMkLst>
            <pc:docMk/>
            <pc:sldMk cId="583606640" sldId="276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4:19.350" v="75" actId="113"/>
        <pc:sldMkLst>
          <pc:docMk/>
          <pc:sldMk cId="75991984" sldId="277"/>
        </pc:sldMkLst>
        <pc:spChg chg="mod">
          <ac:chgData name="Mamiratra Hantelys" userId="e3d1fa9d-abb0-428b-af8f-1557ba54124e" providerId="ADAL" clId="{51425FFB-9B0E-40B0-ABA8-2CFB324623E5}" dt="2019-09-04T18:24:14.079" v="73" actId="207"/>
          <ac:spMkLst>
            <pc:docMk/>
            <pc:sldMk cId="75991984" sldId="277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4:19.350" v="75" actId="113"/>
          <ac:spMkLst>
            <pc:docMk/>
            <pc:sldMk cId="75991984" sldId="277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4:33.429" v="82" actId="207"/>
        <pc:sldMkLst>
          <pc:docMk/>
          <pc:sldMk cId="33237370" sldId="278"/>
        </pc:sldMkLst>
        <pc:spChg chg="mod">
          <ac:chgData name="Mamiratra Hantelys" userId="e3d1fa9d-abb0-428b-af8f-1557ba54124e" providerId="ADAL" clId="{51425FFB-9B0E-40B0-ABA8-2CFB324623E5}" dt="2019-09-04T18:24:33.429" v="82" actId="207"/>
          <ac:spMkLst>
            <pc:docMk/>
            <pc:sldMk cId="33237370" sldId="278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05.797" v="90" actId="207"/>
        <pc:sldMkLst>
          <pc:docMk/>
          <pc:sldMk cId="437922329" sldId="279"/>
        </pc:sldMkLst>
        <pc:spChg chg="mod">
          <ac:chgData name="Mamiratra Hantelys" userId="e3d1fa9d-abb0-428b-af8f-1557ba54124e" providerId="ADAL" clId="{51425FFB-9B0E-40B0-ABA8-2CFB324623E5}" dt="2019-09-04T18:25:05.797" v="90" actId="207"/>
          <ac:spMkLst>
            <pc:docMk/>
            <pc:sldMk cId="437922329" sldId="279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10.759" v="91" actId="207"/>
        <pc:sldMkLst>
          <pc:docMk/>
          <pc:sldMk cId="1533776401" sldId="280"/>
        </pc:sldMkLst>
        <pc:spChg chg="mod">
          <ac:chgData name="Mamiratra Hantelys" userId="e3d1fa9d-abb0-428b-af8f-1557ba54124e" providerId="ADAL" clId="{51425FFB-9B0E-40B0-ABA8-2CFB324623E5}" dt="2019-09-04T18:25:10.759" v="91" actId="207"/>
          <ac:spMkLst>
            <pc:docMk/>
            <pc:sldMk cId="1533776401" sldId="280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15.072" v="92" actId="207"/>
        <pc:sldMkLst>
          <pc:docMk/>
          <pc:sldMk cId="797248256" sldId="281"/>
        </pc:sldMkLst>
        <pc:spChg chg="mod">
          <ac:chgData name="Mamiratra Hantelys" userId="e3d1fa9d-abb0-428b-af8f-1557ba54124e" providerId="ADAL" clId="{51425FFB-9B0E-40B0-ABA8-2CFB324623E5}" dt="2019-09-04T18:25:15.072" v="92" actId="207"/>
          <ac:spMkLst>
            <pc:docMk/>
            <pc:sldMk cId="797248256" sldId="281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21.432" v="94" actId="113"/>
        <pc:sldMkLst>
          <pc:docMk/>
          <pc:sldMk cId="1538954427" sldId="282"/>
        </pc:sldMkLst>
        <pc:spChg chg="mod">
          <ac:chgData name="Mamiratra Hantelys" userId="e3d1fa9d-abb0-428b-af8f-1557ba54124e" providerId="ADAL" clId="{51425FFB-9B0E-40B0-ABA8-2CFB324623E5}" dt="2019-09-04T18:25:21.432" v="94" actId="113"/>
          <ac:spMkLst>
            <pc:docMk/>
            <pc:sldMk cId="1538954427" sldId="282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28.650" v="96" actId="113"/>
        <pc:sldMkLst>
          <pc:docMk/>
          <pc:sldMk cId="593457989" sldId="283"/>
        </pc:sldMkLst>
        <pc:spChg chg="mod">
          <ac:chgData name="Mamiratra Hantelys" userId="e3d1fa9d-abb0-428b-af8f-1557ba54124e" providerId="ADAL" clId="{51425FFB-9B0E-40B0-ABA8-2CFB324623E5}" dt="2019-09-04T18:25:28.650" v="96" actId="113"/>
          <ac:spMkLst>
            <pc:docMk/>
            <pc:sldMk cId="593457989" sldId="283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32.967" v="98" actId="113"/>
        <pc:sldMkLst>
          <pc:docMk/>
          <pc:sldMk cId="523044850" sldId="284"/>
        </pc:sldMkLst>
        <pc:spChg chg="mod">
          <ac:chgData name="Mamiratra Hantelys" userId="e3d1fa9d-abb0-428b-af8f-1557ba54124e" providerId="ADAL" clId="{51425FFB-9B0E-40B0-ABA8-2CFB324623E5}" dt="2019-09-04T18:25:32.967" v="98" actId="113"/>
          <ac:spMkLst>
            <pc:docMk/>
            <pc:sldMk cId="523044850" sldId="284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39.766" v="100" actId="207"/>
        <pc:sldMkLst>
          <pc:docMk/>
          <pc:sldMk cId="206842803" sldId="285"/>
        </pc:sldMkLst>
        <pc:spChg chg="mod">
          <ac:chgData name="Mamiratra Hantelys" userId="e3d1fa9d-abb0-428b-af8f-1557ba54124e" providerId="ADAL" clId="{51425FFB-9B0E-40B0-ABA8-2CFB324623E5}" dt="2019-09-04T18:25:39.766" v="100" actId="207"/>
          <ac:spMkLst>
            <pc:docMk/>
            <pc:sldMk cId="206842803" sldId="285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51.055" v="104" actId="113"/>
        <pc:sldMkLst>
          <pc:docMk/>
          <pc:sldMk cId="1621380783" sldId="286"/>
        </pc:sldMkLst>
        <pc:spChg chg="mod">
          <ac:chgData name="Mamiratra Hantelys" userId="e3d1fa9d-abb0-428b-af8f-1557ba54124e" providerId="ADAL" clId="{51425FFB-9B0E-40B0-ABA8-2CFB324623E5}" dt="2019-09-04T18:25:45.584" v="102" actId="113"/>
          <ac:spMkLst>
            <pc:docMk/>
            <pc:sldMk cId="1621380783" sldId="286"/>
            <ac:spMk id="2" creationId="{00000000-0000-0000-0000-000000000000}"/>
          </ac:spMkLst>
        </pc:spChg>
        <pc:spChg chg="mod">
          <ac:chgData name="Mamiratra Hantelys" userId="e3d1fa9d-abb0-428b-af8f-1557ba54124e" providerId="ADAL" clId="{51425FFB-9B0E-40B0-ABA8-2CFB324623E5}" dt="2019-09-04T18:25:51.055" v="104" actId="113"/>
          <ac:spMkLst>
            <pc:docMk/>
            <pc:sldMk cId="1621380783" sldId="286"/>
            <ac:spMk id="3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5:58.989" v="105" actId="207"/>
        <pc:sldMkLst>
          <pc:docMk/>
          <pc:sldMk cId="738903667" sldId="287"/>
        </pc:sldMkLst>
        <pc:spChg chg="mod">
          <ac:chgData name="Mamiratra Hantelys" userId="e3d1fa9d-abb0-428b-af8f-1557ba54124e" providerId="ADAL" clId="{51425FFB-9B0E-40B0-ABA8-2CFB324623E5}" dt="2019-09-04T18:25:58.989" v="105" actId="207"/>
          <ac:spMkLst>
            <pc:docMk/>
            <pc:sldMk cId="738903667" sldId="287"/>
            <ac:spMk id="2" creationId="{00000000-0000-0000-0000-000000000000}"/>
          </ac:spMkLst>
        </pc:spChg>
      </pc:sldChg>
      <pc:sldChg chg="modSp">
        <pc:chgData name="Mamiratra Hantelys" userId="e3d1fa9d-abb0-428b-af8f-1557ba54124e" providerId="ADAL" clId="{51425FFB-9B0E-40B0-ABA8-2CFB324623E5}" dt="2019-09-04T18:26:37.868" v="116" actId="113"/>
        <pc:sldMkLst>
          <pc:docMk/>
          <pc:sldMk cId="2492119081" sldId="288"/>
        </pc:sldMkLst>
        <pc:spChg chg="mod">
          <ac:chgData name="Mamiratra Hantelys" userId="e3d1fa9d-abb0-428b-af8f-1557ba54124e" providerId="ADAL" clId="{51425FFB-9B0E-40B0-ABA8-2CFB324623E5}" dt="2019-09-04T18:26:37.868" v="116" actId="113"/>
          <ac:spMkLst>
            <pc:docMk/>
            <pc:sldMk cId="2492119081" sldId="288"/>
            <ac:spMk id="2" creationId="{8B6CF36D-A902-4A5D-8989-6E8B30CD58FF}"/>
          </ac:spMkLst>
        </pc:spChg>
      </pc:sldChg>
      <pc:sldChg chg="modSp">
        <pc:chgData name="Mamiratra Hantelys" userId="e3d1fa9d-abb0-428b-af8f-1557ba54124e" providerId="ADAL" clId="{51425FFB-9B0E-40B0-ABA8-2CFB324623E5}" dt="2019-09-04T18:26:54.208" v="121" actId="14100"/>
        <pc:sldMkLst>
          <pc:docMk/>
          <pc:sldMk cId="1884409499" sldId="289"/>
        </pc:sldMkLst>
        <pc:spChg chg="mod">
          <ac:chgData name="Mamiratra Hantelys" userId="e3d1fa9d-abb0-428b-af8f-1557ba54124e" providerId="ADAL" clId="{51425FFB-9B0E-40B0-ABA8-2CFB324623E5}" dt="2019-09-04T18:26:54.208" v="121" actId="14100"/>
          <ac:spMkLst>
            <pc:docMk/>
            <pc:sldMk cId="1884409499" sldId="289"/>
            <ac:spMk id="2" creationId="{76668871-BFC3-494A-BC39-E98DB774D171}"/>
          </ac:spMkLst>
        </pc:spChg>
      </pc:sldChg>
      <pc:sldChg chg="modSp">
        <pc:chgData name="Mamiratra Hantelys" userId="e3d1fa9d-abb0-428b-af8f-1557ba54124e" providerId="ADAL" clId="{51425FFB-9B0E-40B0-ABA8-2CFB324623E5}" dt="2019-09-04T18:26:47.964" v="119" actId="113"/>
        <pc:sldMkLst>
          <pc:docMk/>
          <pc:sldMk cId="846337143" sldId="290"/>
        </pc:sldMkLst>
        <pc:spChg chg="mod">
          <ac:chgData name="Mamiratra Hantelys" userId="e3d1fa9d-abb0-428b-af8f-1557ba54124e" providerId="ADAL" clId="{51425FFB-9B0E-40B0-ABA8-2CFB324623E5}" dt="2019-09-04T18:26:47.964" v="119" actId="113"/>
          <ac:spMkLst>
            <pc:docMk/>
            <pc:sldMk cId="846337143" sldId="290"/>
            <ac:spMk id="2" creationId="{6985A649-0032-4AC9-958B-F532C3751FA0}"/>
          </ac:spMkLst>
        </pc:spChg>
      </pc:sldChg>
      <pc:sldChg chg="modSp">
        <pc:chgData name="Mamiratra Hantelys" userId="e3d1fa9d-abb0-428b-af8f-1557ba54124e" providerId="ADAL" clId="{51425FFB-9B0E-40B0-ABA8-2CFB324623E5}" dt="2019-09-04T18:23:49.120" v="68" actId="1076"/>
        <pc:sldMkLst>
          <pc:docMk/>
          <pc:sldMk cId="667228791" sldId="291"/>
        </pc:sldMkLst>
        <pc:spChg chg="mod">
          <ac:chgData name="Mamiratra Hantelys" userId="e3d1fa9d-abb0-428b-af8f-1557ba54124e" providerId="ADAL" clId="{51425FFB-9B0E-40B0-ABA8-2CFB324623E5}" dt="2019-09-04T18:23:49.120" v="68" actId="1076"/>
          <ac:spMkLst>
            <pc:docMk/>
            <pc:sldMk cId="667228791" sldId="291"/>
            <ac:spMk id="2" creationId="{95BC4DFC-E489-495D-8B77-8AECD61F112A}"/>
          </ac:spMkLst>
        </pc:spChg>
      </pc:sldChg>
      <pc:sldChg chg="modSp">
        <pc:chgData name="Mamiratra Hantelys" userId="e3d1fa9d-abb0-428b-af8f-1557ba54124e" providerId="ADAL" clId="{51425FFB-9B0E-40B0-ABA8-2CFB324623E5}" dt="2019-09-04T18:24:56.683" v="88" actId="27636"/>
        <pc:sldMkLst>
          <pc:docMk/>
          <pc:sldMk cId="561698755" sldId="292"/>
        </pc:sldMkLst>
        <pc:spChg chg="mod">
          <ac:chgData name="Mamiratra Hantelys" userId="e3d1fa9d-abb0-428b-af8f-1557ba54124e" providerId="ADAL" clId="{51425FFB-9B0E-40B0-ABA8-2CFB324623E5}" dt="2019-09-04T18:24:56.683" v="88" actId="27636"/>
          <ac:spMkLst>
            <pc:docMk/>
            <pc:sldMk cId="561698755" sldId="292"/>
            <ac:spMk id="2" creationId="{968A28D2-6BA0-494C-AF26-72781BB2A056}"/>
          </ac:spMkLst>
        </pc:spChg>
      </pc:sldChg>
      <pc:sldChg chg="add">
        <pc:chgData name="Mamiratra Hantelys" userId="e3d1fa9d-abb0-428b-af8f-1557ba54124e" providerId="ADAL" clId="{51425FFB-9B0E-40B0-ABA8-2CFB324623E5}" dt="2019-09-04T18:18:22.540" v="9"/>
        <pc:sldMkLst>
          <pc:docMk/>
          <pc:sldMk cId="3400510432" sldId="295"/>
        </pc:sldMkLst>
      </pc:sldChg>
    </pc:docChg>
  </pc:docChgLst>
  <pc:docChgLst>
    <pc:chgData name="Alexandre Petterson" userId="004ee5b6-14d6-4eb6-a378-37df0cb13986" providerId="ADAL" clId="{EC4DFF52-5FA4-4055-99DC-B7FBC81CF79B}"/>
    <pc:docChg chg="custSel modSld modMainMaster">
      <pc:chgData name="Alexandre Petterson" userId="004ee5b6-14d6-4eb6-a378-37df0cb13986" providerId="ADAL" clId="{EC4DFF52-5FA4-4055-99DC-B7FBC81CF79B}" dt="2019-09-11T20:17:52.286" v="737" actId="207"/>
      <pc:docMkLst>
        <pc:docMk/>
      </pc:docMkLst>
      <pc:sldChg chg="modSp">
        <pc:chgData name="Alexandre Petterson" userId="004ee5b6-14d6-4eb6-a378-37df0cb13986" providerId="ADAL" clId="{EC4DFF52-5FA4-4055-99DC-B7FBC81CF79B}" dt="2019-09-11T19:43:37.427" v="2" actId="11"/>
        <pc:sldMkLst>
          <pc:docMk/>
          <pc:sldMk cId="1685873843" sldId="257"/>
        </pc:sldMkLst>
        <pc:spChg chg="mod">
          <ac:chgData name="Alexandre Petterson" userId="004ee5b6-14d6-4eb6-a378-37df0cb13986" providerId="ADAL" clId="{EC4DFF52-5FA4-4055-99DC-B7FBC81CF79B}" dt="2019-09-11T19:43:37.427" v="2" actId="11"/>
          <ac:spMkLst>
            <pc:docMk/>
            <pc:sldMk cId="1685873843" sldId="257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19:49:00.594" v="99" actId="20577"/>
        <pc:sldMkLst>
          <pc:docMk/>
          <pc:sldMk cId="2000002910" sldId="259"/>
        </pc:sldMkLst>
        <pc:spChg chg="mod">
          <ac:chgData name="Alexandre Petterson" userId="004ee5b6-14d6-4eb6-a378-37df0cb13986" providerId="ADAL" clId="{EC4DFF52-5FA4-4055-99DC-B7FBC81CF79B}" dt="2019-09-11T19:49:00.594" v="99" actId="20577"/>
          <ac:spMkLst>
            <pc:docMk/>
            <pc:sldMk cId="2000002910" sldId="259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19:48:17.493" v="7"/>
          <ac:spMkLst>
            <pc:docMk/>
            <pc:sldMk cId="2000002910" sldId="259"/>
            <ac:spMk id="3" creationId="{00000000-0000-0000-0000-000000000000}"/>
          </ac:spMkLst>
        </pc:spChg>
      </pc:sldChg>
      <pc:sldChg chg="addSp modSp">
        <pc:chgData name="Alexandre Petterson" userId="004ee5b6-14d6-4eb6-a378-37df0cb13986" providerId="ADAL" clId="{EC4DFF52-5FA4-4055-99DC-B7FBC81CF79B}" dt="2019-09-11T19:52:25.267" v="242" actId="114"/>
        <pc:sldMkLst>
          <pc:docMk/>
          <pc:sldMk cId="1484691546" sldId="263"/>
        </pc:sldMkLst>
        <pc:spChg chg="mod">
          <ac:chgData name="Alexandre Petterson" userId="004ee5b6-14d6-4eb6-a378-37df0cb13986" providerId="ADAL" clId="{EC4DFF52-5FA4-4055-99DC-B7FBC81CF79B}" dt="2019-09-11T19:50:09.631" v="137" actId="14100"/>
          <ac:spMkLst>
            <pc:docMk/>
            <pc:sldMk cId="1484691546" sldId="263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19:52:25.267" v="242" actId="114"/>
          <ac:spMkLst>
            <pc:docMk/>
            <pc:sldMk cId="1484691546" sldId="263"/>
            <ac:spMk id="3" creationId="{00000000-0000-0000-0000-000000000000}"/>
          </ac:spMkLst>
        </pc:spChg>
        <pc:spChg chg="add mod">
          <ac:chgData name="Alexandre Petterson" userId="004ee5b6-14d6-4eb6-a378-37df0cb13986" providerId="ADAL" clId="{EC4DFF52-5FA4-4055-99DC-B7FBC81CF79B}" dt="2019-09-11T19:51:23.408" v="240" actId="14100"/>
          <ac:spMkLst>
            <pc:docMk/>
            <pc:sldMk cId="1484691546" sldId="263"/>
            <ac:spMk id="4" creationId="{6074466C-435B-4448-8184-8D1A287EA5F4}"/>
          </ac:spMkLst>
        </pc:spChg>
      </pc:sldChg>
      <pc:sldChg chg="modSp">
        <pc:chgData name="Alexandre Petterson" userId="004ee5b6-14d6-4eb6-a378-37df0cb13986" providerId="ADAL" clId="{EC4DFF52-5FA4-4055-99DC-B7FBC81CF79B}" dt="2019-09-11T19:54:14.035" v="338" actId="207"/>
        <pc:sldMkLst>
          <pc:docMk/>
          <pc:sldMk cId="85368996" sldId="265"/>
        </pc:sldMkLst>
        <pc:spChg chg="mod">
          <ac:chgData name="Alexandre Petterson" userId="004ee5b6-14d6-4eb6-a378-37df0cb13986" providerId="ADAL" clId="{EC4DFF52-5FA4-4055-99DC-B7FBC81CF79B}" dt="2019-09-11T19:54:07.983" v="337" actId="207"/>
          <ac:spMkLst>
            <pc:docMk/>
            <pc:sldMk cId="85368996" sldId="265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19:54:14.035" v="338" actId="207"/>
          <ac:spMkLst>
            <pc:docMk/>
            <pc:sldMk cId="85368996" sldId="265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00:40.179" v="490" actId="114"/>
        <pc:sldMkLst>
          <pc:docMk/>
          <pc:sldMk cId="665711086" sldId="269"/>
        </pc:sldMkLst>
        <pc:spChg chg="mod">
          <ac:chgData name="Alexandre Petterson" userId="004ee5b6-14d6-4eb6-a378-37df0cb13986" providerId="ADAL" clId="{EC4DFF52-5FA4-4055-99DC-B7FBC81CF79B}" dt="2019-09-11T19:58:46.748" v="448" actId="20577"/>
          <ac:spMkLst>
            <pc:docMk/>
            <pc:sldMk cId="665711086" sldId="269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20:00:40.179" v="490" actId="114"/>
          <ac:spMkLst>
            <pc:docMk/>
            <pc:sldMk cId="665711086" sldId="26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00:25.784" v="489" actId="20577"/>
        <pc:sldMkLst>
          <pc:docMk/>
          <pc:sldMk cId="215615635" sldId="271"/>
        </pc:sldMkLst>
        <pc:spChg chg="mod">
          <ac:chgData name="Alexandre Petterson" userId="004ee5b6-14d6-4eb6-a378-37df0cb13986" providerId="ADAL" clId="{EC4DFF52-5FA4-4055-99DC-B7FBC81CF79B}" dt="2019-09-11T20:00:25.784" v="489" actId="20577"/>
          <ac:spMkLst>
            <pc:docMk/>
            <pc:sldMk cId="215615635" sldId="271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00:52.161" v="491" actId="114"/>
        <pc:sldMkLst>
          <pc:docMk/>
          <pc:sldMk cId="1616575495" sldId="272"/>
        </pc:sldMkLst>
        <pc:spChg chg="mod">
          <ac:chgData name="Alexandre Petterson" userId="004ee5b6-14d6-4eb6-a378-37df0cb13986" providerId="ADAL" clId="{EC4DFF52-5FA4-4055-99DC-B7FBC81CF79B}" dt="2019-09-11T20:00:52.161" v="491" actId="114"/>
          <ac:spMkLst>
            <pc:docMk/>
            <pc:sldMk cId="1616575495" sldId="272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0:05.629" v="610" actId="113"/>
        <pc:sldMkLst>
          <pc:docMk/>
          <pc:sldMk cId="64688951" sldId="273"/>
        </pc:sldMkLst>
        <pc:spChg chg="mod">
          <ac:chgData name="Alexandre Petterson" userId="004ee5b6-14d6-4eb6-a378-37df0cb13986" providerId="ADAL" clId="{EC4DFF52-5FA4-4055-99DC-B7FBC81CF79B}" dt="2019-09-11T20:01:37.226" v="574" actId="20577"/>
          <ac:spMkLst>
            <pc:docMk/>
            <pc:sldMk cId="64688951" sldId="273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20:10:05.629" v="610" actId="113"/>
          <ac:spMkLst>
            <pc:docMk/>
            <pc:sldMk cId="64688951" sldId="273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2:13.424" v="614" actId="20577"/>
        <pc:sldMkLst>
          <pc:docMk/>
          <pc:sldMk cId="583606640" sldId="276"/>
        </pc:sldMkLst>
        <pc:spChg chg="mod">
          <ac:chgData name="Alexandre Petterson" userId="004ee5b6-14d6-4eb6-a378-37df0cb13986" providerId="ADAL" clId="{EC4DFF52-5FA4-4055-99DC-B7FBC81CF79B}" dt="2019-09-11T20:12:13.424" v="614" actId="20577"/>
          <ac:spMkLst>
            <pc:docMk/>
            <pc:sldMk cId="583606640" sldId="276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2:53.779" v="635" actId="27636"/>
        <pc:sldMkLst>
          <pc:docMk/>
          <pc:sldMk cId="75991984" sldId="277"/>
        </pc:sldMkLst>
        <pc:spChg chg="mod">
          <ac:chgData name="Alexandre Petterson" userId="004ee5b6-14d6-4eb6-a378-37df0cb13986" providerId="ADAL" clId="{EC4DFF52-5FA4-4055-99DC-B7FBC81CF79B}" dt="2019-09-11T20:12:53.779" v="635" actId="27636"/>
          <ac:spMkLst>
            <pc:docMk/>
            <pc:sldMk cId="75991984" sldId="277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4:52.532" v="665" actId="6549"/>
        <pc:sldMkLst>
          <pc:docMk/>
          <pc:sldMk cId="437922329" sldId="279"/>
        </pc:sldMkLst>
        <pc:spChg chg="mod">
          <ac:chgData name="Alexandre Petterson" userId="004ee5b6-14d6-4eb6-a378-37df0cb13986" providerId="ADAL" clId="{EC4DFF52-5FA4-4055-99DC-B7FBC81CF79B}" dt="2019-09-11T20:13:21.244" v="656" actId="6549"/>
          <ac:spMkLst>
            <pc:docMk/>
            <pc:sldMk cId="437922329" sldId="279"/>
            <ac:spMk id="2" creationId="{00000000-0000-0000-0000-000000000000}"/>
          </ac:spMkLst>
        </pc:spChg>
        <pc:spChg chg="mod">
          <ac:chgData name="Alexandre Petterson" userId="004ee5b6-14d6-4eb6-a378-37df0cb13986" providerId="ADAL" clId="{EC4DFF52-5FA4-4055-99DC-B7FBC81CF79B}" dt="2019-09-11T20:14:52.532" v="665" actId="6549"/>
          <ac:spMkLst>
            <pc:docMk/>
            <pc:sldMk cId="437922329" sldId="279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6:20.024" v="717" actId="20577"/>
        <pc:sldMkLst>
          <pc:docMk/>
          <pc:sldMk cId="1538954427" sldId="282"/>
        </pc:sldMkLst>
        <pc:spChg chg="mod">
          <ac:chgData name="Alexandre Petterson" userId="004ee5b6-14d6-4eb6-a378-37df0cb13986" providerId="ADAL" clId="{EC4DFF52-5FA4-4055-99DC-B7FBC81CF79B}" dt="2019-09-11T20:16:20.024" v="717" actId="20577"/>
          <ac:spMkLst>
            <pc:docMk/>
            <pc:sldMk cId="1538954427" sldId="282"/>
            <ac:spMk id="2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7:41.584" v="735" actId="20577"/>
        <pc:sldMkLst>
          <pc:docMk/>
          <pc:sldMk cId="593457989" sldId="283"/>
        </pc:sldMkLst>
        <pc:spChg chg="mod">
          <ac:chgData name="Alexandre Petterson" userId="004ee5b6-14d6-4eb6-a378-37df0cb13986" providerId="ADAL" clId="{EC4DFF52-5FA4-4055-99DC-B7FBC81CF79B}" dt="2019-09-11T20:17:41.584" v="735" actId="20577"/>
          <ac:spMkLst>
            <pc:docMk/>
            <pc:sldMk cId="593457989" sldId="283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7:52.286" v="737" actId="207"/>
        <pc:sldMkLst>
          <pc:docMk/>
          <pc:sldMk cId="523044850" sldId="284"/>
        </pc:sldMkLst>
        <pc:spChg chg="mod">
          <ac:chgData name="Alexandre Petterson" userId="004ee5b6-14d6-4eb6-a378-37df0cb13986" providerId="ADAL" clId="{EC4DFF52-5FA4-4055-99DC-B7FBC81CF79B}" dt="2019-09-11T20:17:52.286" v="737" actId="207"/>
          <ac:spMkLst>
            <pc:docMk/>
            <pc:sldMk cId="523044850" sldId="284"/>
            <ac:spMk id="3" creationId="{00000000-0000-0000-0000-000000000000}"/>
          </ac:spMkLst>
        </pc:spChg>
      </pc:sldChg>
      <pc:sldChg chg="modSp">
        <pc:chgData name="Alexandre Petterson" userId="004ee5b6-14d6-4eb6-a378-37df0cb13986" providerId="ADAL" clId="{EC4DFF52-5FA4-4055-99DC-B7FBC81CF79B}" dt="2019-09-11T20:13:42.792" v="660" actId="20577"/>
        <pc:sldMkLst>
          <pc:docMk/>
          <pc:sldMk cId="667228791" sldId="291"/>
        </pc:sldMkLst>
        <pc:spChg chg="mod">
          <ac:chgData name="Alexandre Petterson" userId="004ee5b6-14d6-4eb6-a378-37df0cb13986" providerId="ADAL" clId="{EC4DFF52-5FA4-4055-99DC-B7FBC81CF79B}" dt="2019-09-11T20:13:42.792" v="660" actId="20577"/>
          <ac:spMkLst>
            <pc:docMk/>
            <pc:sldMk cId="667228791" sldId="291"/>
            <ac:spMk id="2" creationId="{95BC4DFC-E489-495D-8B77-8AECD61F112A}"/>
          </ac:spMkLst>
        </pc:spChg>
      </pc:sldChg>
      <pc:sldMasterChg chg="delSp modSldLayout">
        <pc:chgData name="Alexandre Petterson" userId="004ee5b6-14d6-4eb6-a378-37df0cb13986" providerId="ADAL" clId="{EC4DFF52-5FA4-4055-99DC-B7FBC81CF79B}" dt="2019-09-09T18:10:02.205" v="1" actId="478"/>
        <pc:sldMasterMkLst>
          <pc:docMk/>
          <pc:sldMasterMk cId="1280966529" sldId="2147483711"/>
        </pc:sldMasterMkLst>
        <pc:picChg chg="del">
          <ac:chgData name="Alexandre Petterson" userId="004ee5b6-14d6-4eb6-a378-37df0cb13986" providerId="ADAL" clId="{EC4DFF52-5FA4-4055-99DC-B7FBC81CF79B}" dt="2019-09-09T18:09:58.723" v="0" actId="478"/>
          <ac:picMkLst>
            <pc:docMk/>
            <pc:sldMasterMk cId="1280966529" sldId="2147483711"/>
            <ac:picMk id="18" creationId="{1A1C4978-77A6-48B2-82F3-A485A21A26AE}"/>
          </ac:picMkLst>
        </pc:picChg>
        <pc:sldLayoutChg chg="delSp">
          <pc:chgData name="Alexandre Petterson" userId="004ee5b6-14d6-4eb6-a378-37df0cb13986" providerId="ADAL" clId="{EC4DFF52-5FA4-4055-99DC-B7FBC81CF79B}" dt="2019-09-09T18:10:02.205" v="1" actId="478"/>
          <pc:sldLayoutMkLst>
            <pc:docMk/>
            <pc:sldMasterMk cId="1280966529" sldId="2147483711"/>
            <pc:sldLayoutMk cId="1572987662" sldId="2147483712"/>
          </pc:sldLayoutMkLst>
          <pc:picChg chg="del">
            <ac:chgData name="Alexandre Petterson" userId="004ee5b6-14d6-4eb6-a378-37df0cb13986" providerId="ADAL" clId="{EC4DFF52-5FA4-4055-99DC-B7FBC81CF79B}" dt="2019-09-09T18:10:02.205" v="1" actId="478"/>
            <ac:picMkLst>
              <pc:docMk/>
              <pc:sldMasterMk cId="1280966529" sldId="2147483711"/>
              <pc:sldLayoutMk cId="1572987662" sldId="2147483712"/>
              <ac:picMk id="22" creationId="{72271CE3-F904-4FFD-B119-62DFEF7E8DA2}"/>
            </ac:picMkLst>
          </pc:picChg>
        </pc:sldLayoutChg>
      </pc:sldMaster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26T14:39:04.550" idx="5">
    <p:pos x="10" y="10"/>
    <p:text>Ajouter une diapo sur la norme minimum acceptable avant celle -ci. Ajouter aussi les tytpes d'ordonnances qui constitue la partie D.</p:text>
    <p:extLst>
      <p:ext uri="{C676402C-5697-4E1C-873F-D02D1690AC5C}">
        <p15:threadingInfo xmlns:p15="http://schemas.microsoft.com/office/powerpoint/2012/main" timeZoneBias="240"/>
      </p:ext>
    </p:extLst>
  </p:cm>
  <p:cm authorId="1" dt="2019-08-26T14:40:10.074" idx="6">
    <p:pos x="146" y="146"/>
    <p:text>Insérer l'annexe 18 et son titre</p:text>
    <p:extLst>
      <p:ext uri="{C676402C-5697-4E1C-873F-D02D1690AC5C}">
        <p15:threadingInfo xmlns:p15="http://schemas.microsoft.com/office/powerpoint/2012/main" timeZoneBias="2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8-26T14:42:31.347" idx="7">
    <p:pos x="10" y="10"/>
    <p:text>Mettre le titre de l'annexe 19.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52A05363-E49B-4B13-8340-05E4E0AACA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319" y="6209476"/>
            <a:ext cx="2909175" cy="618631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2B9968D-3751-471A-A566-60CAE9FF71DB}"/>
              </a:ext>
            </a:extLst>
          </p:cNvPr>
          <p:cNvSpPr/>
          <p:nvPr userDrawn="1"/>
        </p:nvSpPr>
        <p:spPr>
          <a:xfrm>
            <a:off x="2387179" y="6530915"/>
            <a:ext cx="237462" cy="275588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softEdge rad="101600"/>
          </a:effectLst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CA" sz="1100" dirty="0">
                <a:solidFill>
                  <a:srgbClr val="9FC27E"/>
                </a:solidFill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endParaRPr lang="fr-CA" sz="1100" dirty="0">
              <a:solidFill>
                <a:srgbClr val="9FC27E"/>
              </a:solidFill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A1A6D70-7EDD-444A-ACE5-B5D57F9BC287}"/>
              </a:ext>
            </a:extLst>
          </p:cNvPr>
          <p:cNvSpPr txBox="1"/>
          <p:nvPr userDrawn="1"/>
        </p:nvSpPr>
        <p:spPr>
          <a:xfrm>
            <a:off x="2510287" y="6545363"/>
            <a:ext cx="9252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>
                <a:solidFill>
                  <a:srgbClr val="9FC27E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57298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962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7012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9887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7795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783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024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6037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9218AF-7EAB-724F-96A0-AAC0D3823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2CED75-C47D-3647-B87B-062A557B8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57B652-4682-B143-A6C3-62AAB4075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69A2D0-8A55-634B-BC37-8A7F00CDE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C3D191-DD93-3640-A2BD-64FF8BD6B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2961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83206-F6E8-0745-81D6-9E6A0FE0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C6D248-3B71-CA48-AB66-374D61B00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F9C5DF-5091-4043-B537-63F187029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24DD49-88A2-B540-8415-88729FA06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7CC83B-1A2F-EA47-8735-E6F38AB09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868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BD2E34-A2A7-BC43-A9DF-1DE25C638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CDFFB1-F42D-174B-834F-721264848A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ADAEBA-9A50-7742-A559-1858144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36A1DE-2227-6B41-A808-005D6590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8A9675-4434-0C49-98DA-59374E54D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907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9379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09ADFE-A054-D34D-BE13-9D520B3C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3015A8-5868-2F41-9977-084E443D8C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A40CE3-6651-5549-AB6A-2A0534313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47B7B5-3A23-A245-AD48-D19FA370C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244530-941C-2243-9C44-5E116F8E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CD9E87-6083-8D46-84C5-F23757D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07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40037-2835-6647-827C-7EB66AD9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084737-2F8A-0142-97EB-D1BAABCE4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22D7601-38F0-DF4C-B618-5B3E94127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7F8F1A-82B9-9C45-BEA2-113C3A63F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A304C7-CA84-5C4A-A206-988A906B39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05D9F62-38BD-6349-AD09-E8F7ECFE7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6F375B-9C2A-3E45-AD77-BA7EEA451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CB9569-C416-8B49-82D4-F015FA61C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954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14B00-CC60-6D4C-9CB3-A1C053A5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BA02B49-F871-B54A-97E2-63D393FA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47169C-79EC-3544-9C52-746613A8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5D65321-C5F2-4C42-8233-1B41549BE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6007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B08443-3AD9-464B-BB43-CADB97C2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FD88E98-C94F-B341-B46F-855A40192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B93BBB-0D47-704B-B9A8-E3193D16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2571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D7FE9-D8BE-8545-8E83-9598EF3F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695641-EE4D-8342-8779-20BC0CFEA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70A1EE-F5DB-FD45-80DE-B4F8CE4D3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B18F2D-F2E2-5D40-8DD0-40394B757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30037B-AB09-DE4D-BC73-C957EDD69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49AAC33-C0B5-BF43-A45E-6311A2B3D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572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936516-BA31-A648-B4DF-DEFBA4B1A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D25148E-8C33-9045-8085-264CA00BE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0B731C-88C7-2F46-98A2-5CF4FBF08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27B251-E654-D44A-B602-81091346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BB9253-CFE7-CE41-A25E-EFC2C4F7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8E50C3-C80E-B64A-A13A-B8D9E0E4A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5280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655294-3606-DB49-AFB7-E31003A15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F4A014-AA32-6F42-AA25-D00B8284D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091CB0-0D17-6847-9105-A8FC1E0D7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1259C0-80B8-2543-BDA6-26BA4CC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0F5056-0C3B-DE44-83A5-82AD13BF1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339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302BD82-A017-E349-9B33-BD869D0B1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06D94F2-7A0A-A947-9355-2953C207E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B208FC-7353-0A41-8491-548DA8A54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A77950-E85A-D94B-86BB-87F061A3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0FC356-B92D-8B4E-B7A6-AA6BC9C2F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08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3871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3435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62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465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740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336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218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4738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26C3E-6F5F-F848-912C-0DA6F8EC55B0}" type="datetimeFigureOut">
              <a:rPr lang="fr-FR" smtClean="0"/>
              <a:t>24/09/2019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70A736-30A5-D44D-9061-8C00FB7B6956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49BD0CAB-49E1-48D0-AF21-1C7AC25AE96D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99401" y="6205173"/>
            <a:ext cx="2909175" cy="618631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F02A3FCC-F296-49AB-A605-2931909D7734}"/>
              </a:ext>
            </a:extLst>
          </p:cNvPr>
          <p:cNvSpPr/>
          <p:nvPr userDrawn="1"/>
        </p:nvSpPr>
        <p:spPr>
          <a:xfrm>
            <a:off x="2389984" y="6528111"/>
            <a:ext cx="215193" cy="267381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  <a:softEdge rad="101600"/>
          </a:effectLst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CA" sz="1100" dirty="0">
                <a:solidFill>
                  <a:srgbClr val="9FC27E"/>
                </a:solidFill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©</a:t>
            </a:r>
            <a:endParaRPr lang="fr-CA" sz="900" dirty="0">
              <a:solidFill>
                <a:srgbClr val="9FC27E"/>
              </a:solidFill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A749AAB-2BAD-464D-9326-174CD74E435C}"/>
              </a:ext>
            </a:extLst>
          </p:cNvPr>
          <p:cNvSpPr txBox="1"/>
          <p:nvPr userDrawn="1"/>
        </p:nvSpPr>
        <p:spPr>
          <a:xfrm>
            <a:off x="2510287" y="6553989"/>
            <a:ext cx="9252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>
                <a:solidFill>
                  <a:srgbClr val="9FC27E"/>
                </a:solidFill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2809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0DBCB39-C208-E641-A59B-4F8B81EE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DFB9A8-C086-0046-BF2F-D3CD94075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857875-033A-6940-BFA6-B0F49B2548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E9356-3780-F748-8CC3-DE13153EEC11}" type="datetimeFigureOut">
              <a:rPr lang="fr-FR" smtClean="0"/>
              <a:t>24/09/2019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B4AFFB-0F8E-0C49-8E9F-8729C636E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7EFB11-C95E-BB41-92B1-B83F7A7828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377DC-7F02-C240-8177-99B4B4328C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321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comments" Target="../comments/comment1.xml"/><Relationship Id="rId4" Type="http://schemas.openxmlformats.org/officeDocument/2006/relationships/hyperlink" Target="https://www.youtube.com/watch?v=qtb6GXViu4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4" Type="http://schemas.openxmlformats.org/officeDocument/2006/relationships/comments" Target="../comments/commen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hyperlink" Target="https://www.youtube.com/watch?v=4E1JiDFxFGk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3.xml"/><Relationship Id="rId1" Type="http://schemas.openxmlformats.org/officeDocument/2006/relationships/tags" Target="../tags/tag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5.xml"/><Relationship Id="rId1" Type="http://schemas.openxmlformats.org/officeDocument/2006/relationships/tags" Target="../tags/tag5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7.xml"/><Relationship Id="rId1" Type="http://schemas.openxmlformats.org/officeDocument/2006/relationships/tags" Target="../tags/tag5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.xml"/><Relationship Id="rId1" Type="http://schemas.openxmlformats.org/officeDocument/2006/relationships/tags" Target="../tags/tag5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1.xml"/><Relationship Id="rId1" Type="http://schemas.openxmlformats.org/officeDocument/2006/relationships/tags" Target="../tags/tag6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F7B0382E-E0F6-CC43-A3E6-80CBB15795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-161899"/>
            <a:ext cx="12182475" cy="7124647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6537093-D3B1-EB43-8385-548AD2015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63963"/>
            <a:ext cx="12195527" cy="712671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4740BB5D-349D-9745-86B8-C4247396E7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136109"/>
            <a:ext cx="12191999" cy="7130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10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798990"/>
            <a:ext cx="8596668" cy="768553"/>
          </a:xfrm>
        </p:spPr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Motifs de protection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567543"/>
            <a:ext cx="9076266" cy="3766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Seuil de la norme minimum acceptable de soins fournis par le ou les parents</a:t>
            </a:r>
          </a:p>
          <a:p>
            <a:r>
              <a:rPr lang="fr-FR" sz="2800" dirty="0"/>
              <a:t>Absence de définition quant à ce qui constitue un abus d’enfant</a:t>
            </a:r>
          </a:p>
          <a:p>
            <a:r>
              <a:rPr lang="fr-FR" sz="2800" dirty="0"/>
              <a:t>Enfant ayant besoin de protection (art. 74)</a:t>
            </a:r>
          </a:p>
        </p:txBody>
      </p:sp>
    </p:spTree>
    <p:extLst>
      <p:ext uri="{BB962C8B-B14F-4D97-AF65-F5344CB8AC3E}">
        <p14:creationId xmlns:p14="http://schemas.microsoft.com/office/powerpoint/2010/main" val="258616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5A649-0032-4AC9-958B-F532C3751FA0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664030"/>
            <a:ext cx="8596668" cy="859971"/>
          </a:xfrm>
        </p:spPr>
        <p:txBody>
          <a:bodyPr/>
          <a:lstStyle/>
          <a:p>
            <a:r>
              <a:rPr lang="fr-CA" b="1" dirty="0">
                <a:solidFill>
                  <a:srgbClr val="5D9731"/>
                </a:solidFill>
              </a:rPr>
              <a:t>Norme minimum acceptable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22F7DE-147E-4933-AA7B-C9F2AE806DF8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406675" y="1365932"/>
            <a:ext cx="9174237" cy="4577668"/>
          </a:xfrm>
        </p:spPr>
        <p:txBody>
          <a:bodyPr/>
          <a:lstStyle/>
          <a:p>
            <a:r>
              <a:rPr lang="fr-CA" sz="3200" dirty="0"/>
              <a:t>Enfant ayant besoin de protection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Maux physiques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Défaut de fournir des soins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Négligence habituelle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Risque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Mauvais traitement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3200" dirty="0"/>
              <a:t>Maux affectifs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CA" sz="2400" dirty="0"/>
          </a:p>
          <a:p>
            <a:pPr lvl="1">
              <a:buFont typeface="Wingdings" panose="05000000000000000000" pitchFamily="2" charset="2"/>
              <a:buChar char="§"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46337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668871-BFC3-494A-BC39-E98DB774D171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958788"/>
            <a:ext cx="8596668" cy="971612"/>
          </a:xfrm>
        </p:spPr>
        <p:txBody>
          <a:bodyPr/>
          <a:lstStyle/>
          <a:p>
            <a:r>
              <a:rPr lang="fr-CA" b="1" dirty="0">
                <a:solidFill>
                  <a:srgbClr val="5D9731"/>
                </a:solidFill>
              </a:rPr>
              <a:t>Types d’ordonnances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9168F6-5648-4A85-8B94-2472BF1B8FB9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2239624"/>
            <a:ext cx="9076266" cy="3529806"/>
          </a:xfrm>
        </p:spPr>
        <p:txBody>
          <a:bodyPr>
            <a:normAutofit/>
          </a:bodyPr>
          <a:lstStyle/>
          <a:p>
            <a:r>
              <a:rPr lang="fr-FR" sz="2800" dirty="0"/>
              <a:t>Types d’ordonnances (art. 101)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Surveillance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Enfant confié aux soins d’une société de façon provisoire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Enfant confié aux soins d’une société de façon prolongée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sz="2400" dirty="0"/>
              <a:t>Ordonnances consécutives: soins et garde de façon provisoire </a:t>
            </a:r>
          </a:p>
        </p:txBody>
      </p:sp>
    </p:spTree>
    <p:extLst>
      <p:ext uri="{BB962C8B-B14F-4D97-AF65-F5344CB8AC3E}">
        <p14:creationId xmlns:p14="http://schemas.microsoft.com/office/powerpoint/2010/main" val="1884409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5D9731"/>
                </a:solidFill>
              </a:rPr>
              <a:t>6.2 Survoler la méthode autochtone de règlement extrajudiciaire des différends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2160589"/>
            <a:ext cx="9163352" cy="3880773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/>
              <a:t>Vidéo : </a:t>
            </a:r>
            <a:r>
              <a:rPr lang="fr-FR" sz="2400" b="1" i="1" dirty="0">
                <a:solidFill>
                  <a:srgbClr val="5D973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Native Family Team Meetings at Full Circle Mediation</a:t>
            </a:r>
            <a:endParaRPr lang="fr-FR" sz="2400" b="1" i="1" dirty="0">
              <a:solidFill>
                <a:srgbClr val="5D9731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b="1" i="1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2400" b="1" i="1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r>
              <a:rPr lang="fr-FR" sz="2400" i="1" dirty="0"/>
              <a:t>Importantes divergences au niveau de la notion du temps, du bien-être et du respect de l’autre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fr-FR" sz="2400" i="1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Ø"/>
              <a:tabLst/>
              <a:defRPr/>
            </a:pPr>
            <a:endParaRPr lang="fr-FR" sz="2400" i="1" dirty="0"/>
          </a:p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fr-CA" sz="2400" b="1" dirty="0">
                <a:solidFill>
                  <a:srgbClr val="7030A0"/>
                </a:solidFill>
              </a:rPr>
              <a:t>Annexe 18 : Méthodes autochtones de règlement extrajudiciaire des différends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853689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Processus des cercles de partage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20877" y="1572761"/>
            <a:ext cx="9468152" cy="4566782"/>
          </a:xfrm>
        </p:spPr>
        <p:txBody>
          <a:bodyPr>
            <a:normAutofit fontScale="92500"/>
          </a:bodyPr>
          <a:lstStyle/>
          <a:p>
            <a:r>
              <a:rPr lang="fr-FR" sz="2800" dirty="0"/>
              <a:t>Modèle de prise de décision et de règlement des différends</a:t>
            </a:r>
          </a:p>
          <a:p>
            <a:r>
              <a:rPr lang="fr-FR" sz="2800" dirty="0"/>
              <a:t>Peuvent être désignés autrement</a:t>
            </a:r>
          </a:p>
          <a:p>
            <a:r>
              <a:rPr lang="fr-FR" sz="2800" dirty="0"/>
              <a:t>Tous les parties consentent à y participer</a:t>
            </a:r>
          </a:p>
          <a:p>
            <a:r>
              <a:rPr lang="fr-FR" sz="2800" dirty="0"/>
              <a:t> Menés par un animateur compétent</a:t>
            </a:r>
          </a:p>
          <a:p>
            <a:r>
              <a:rPr lang="fr-FR" sz="2800" dirty="0"/>
              <a:t>De nature privée</a:t>
            </a:r>
          </a:p>
          <a:p>
            <a:r>
              <a:rPr lang="fr-FR" sz="2800" dirty="0"/>
              <a:t>Évaluation avant le processus et préparation des participants</a:t>
            </a:r>
          </a:p>
          <a:p>
            <a:r>
              <a:rPr lang="fr-FR" sz="2800" dirty="0"/>
              <a:t>Niveau élevé de confidentialité</a:t>
            </a:r>
          </a:p>
          <a:p>
            <a:r>
              <a:rPr lang="fr-FR" sz="2800" dirty="0"/>
              <a:t>Approche holistique et réparatrice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770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878888"/>
            <a:ext cx="8596668" cy="1051511"/>
          </a:xfrm>
        </p:spPr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Exemples de cercles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Cercles de détermination de la peine</a:t>
            </a:r>
          </a:p>
          <a:p>
            <a:r>
              <a:rPr lang="fr-FR" sz="3200" dirty="0"/>
              <a:t>Cercles de guérison et de conciliation </a:t>
            </a:r>
          </a:p>
          <a:p>
            <a:r>
              <a:rPr lang="fr-FR" sz="3200" dirty="0"/>
              <a:t>Groupes consultatifs familiaux </a:t>
            </a:r>
          </a:p>
        </p:txBody>
      </p:sp>
    </p:spTree>
    <p:extLst>
      <p:ext uri="{BB962C8B-B14F-4D97-AF65-F5344CB8AC3E}">
        <p14:creationId xmlns:p14="http://schemas.microsoft.com/office/powerpoint/2010/main" val="3263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indent="0" algn="ctr" defTabSz="914400">
              <a:spcBef>
                <a:spcPts val="0"/>
              </a:spcBef>
              <a:buClrTx/>
              <a:buSzTx/>
              <a:buNone/>
              <a:defRPr/>
            </a:pPr>
            <a:r>
              <a:rPr lang="fr-FR" sz="5800" b="1" dirty="0">
                <a:solidFill>
                  <a:srgbClr val="5D9731"/>
                </a:solidFill>
              </a:rPr>
              <a:t>Pause café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20 minutes</a:t>
            </a:r>
          </a:p>
        </p:txBody>
      </p:sp>
    </p:spTree>
    <p:extLst>
      <p:ext uri="{BB962C8B-B14F-4D97-AF65-F5344CB8AC3E}">
        <p14:creationId xmlns:p14="http://schemas.microsoft.com/office/powerpoint/2010/main" val="1278602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609599"/>
            <a:ext cx="8596668" cy="1023891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5D9731"/>
                </a:solidFill>
              </a:rPr>
              <a:t>6.3 Comprendre la notion de garde et d’intérêt véritable de l’enfant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2095130"/>
            <a:ext cx="8596668" cy="3597889"/>
          </a:xfrm>
        </p:spPr>
        <p:txBody>
          <a:bodyPr/>
          <a:lstStyle/>
          <a:p>
            <a:pPr marL="0" indent="0">
              <a:buNone/>
            </a:pPr>
            <a:r>
              <a:rPr lang="fr-CA" sz="2400" b="1" dirty="0">
                <a:solidFill>
                  <a:srgbClr val="5D9731"/>
                </a:solidFill>
              </a:rPr>
              <a:t>Historique de la garde des enfants et automatismes genrés</a:t>
            </a:r>
            <a:r>
              <a:rPr lang="fr-FR" sz="2400" b="1" dirty="0">
                <a:solidFill>
                  <a:srgbClr val="5D9731"/>
                </a:solidFill>
              </a:rPr>
              <a:t> </a:t>
            </a:r>
            <a:endParaRPr lang="fr-FR" sz="2400" dirty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/>
              <a:t>Doctrine des années tendres (</a:t>
            </a:r>
            <a:r>
              <a:rPr lang="fr-FR" sz="2800" i="1" dirty="0"/>
              <a:t>tender </a:t>
            </a:r>
            <a:r>
              <a:rPr lang="fr-FR" sz="2800" i="1" dirty="0" err="1"/>
              <a:t>years</a:t>
            </a:r>
            <a:r>
              <a:rPr lang="fr-FR" sz="2800" i="1" dirty="0"/>
              <a:t> doctrine</a:t>
            </a:r>
            <a:r>
              <a:rPr lang="fr-FR" sz="2800" dirty="0"/>
              <a:t>) </a:t>
            </a:r>
          </a:p>
          <a:p>
            <a:pPr lvl="1">
              <a:buFont typeface="Arial" charset="0"/>
              <a:buChar char="•"/>
            </a:pPr>
            <a:r>
              <a:rPr lang="fr-FR" sz="2400" dirty="0"/>
              <a:t>Garde accordée à la mère </a:t>
            </a:r>
          </a:p>
          <a:p>
            <a:pPr lvl="1">
              <a:buFont typeface="Arial" charset="0"/>
              <a:buChar char="•"/>
            </a:pPr>
            <a:r>
              <a:rPr lang="fr-FR" sz="2400" dirty="0"/>
              <a:t>Plus l’enfant est jeune, plus il était difficile pour le père de jouer un rôle dans la vie de l’enfant </a:t>
            </a:r>
          </a:p>
          <a:p>
            <a:pPr lvl="1">
              <a:buFont typeface="Arial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65711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Vers une définition de la garde des enfants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894113"/>
            <a:ext cx="8596668" cy="308065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fr-FR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400" dirty="0"/>
              <a:t>Droit de prendre soin de l’enfant et de l’élever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400" dirty="0"/>
              <a:t>Droit de prendre des décisions importantes en ce qui a trait au développement général de l’enfant (éducation, santé, religion et le bien-être général de l’enfant)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400" dirty="0"/>
              <a:t>Responsabilité de subvenir aux besoins vitaux de l’enfant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400" dirty="0"/>
              <a:t>L’autorité parentale complète</a:t>
            </a:r>
          </a:p>
        </p:txBody>
      </p:sp>
    </p:spTree>
    <p:extLst>
      <p:ext uri="{BB962C8B-B14F-4D97-AF65-F5344CB8AC3E}">
        <p14:creationId xmlns:p14="http://schemas.microsoft.com/office/powerpoint/2010/main" val="216421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5D9731"/>
                </a:solidFill>
              </a:rPr>
              <a:t>Définition des différents types de gardes dans la pratique du droit de la famille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lvl="1"/>
            <a:endParaRPr lang="fr-FR" sz="3400" dirty="0"/>
          </a:p>
          <a:p>
            <a:pPr lvl="4"/>
            <a:r>
              <a:rPr lang="fr-FR" sz="2800" dirty="0"/>
              <a:t>La garde exclusive</a:t>
            </a:r>
          </a:p>
          <a:p>
            <a:pPr lvl="4"/>
            <a:r>
              <a:rPr lang="fr-FR" sz="2800" dirty="0"/>
              <a:t>La garde partagée </a:t>
            </a:r>
          </a:p>
          <a:p>
            <a:pPr lvl="4"/>
            <a:r>
              <a:rPr lang="fr-FR" sz="2800" dirty="0"/>
              <a:t>La garde conjointe</a:t>
            </a:r>
          </a:p>
          <a:p>
            <a:pPr lvl="4"/>
            <a:r>
              <a:rPr lang="fr-FR" sz="2800" dirty="0"/>
              <a:t>La garde parallèle </a:t>
            </a:r>
          </a:p>
        </p:txBody>
      </p:sp>
    </p:spTree>
    <p:extLst>
      <p:ext uri="{BB962C8B-B14F-4D97-AF65-F5344CB8AC3E}">
        <p14:creationId xmlns:p14="http://schemas.microsoft.com/office/powerpoint/2010/main" val="21561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1000788"/>
            <a:ext cx="8596668" cy="929612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fr-FR" b="1" dirty="0">
                <a:solidFill>
                  <a:srgbClr val="5D9731"/>
                </a:solidFill>
              </a:rPr>
              <a:t>Objectifs d’apprentissages Jour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976439"/>
            <a:ext cx="8596668" cy="388077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Clr>
                <a:srgbClr val="5D9731"/>
              </a:buClr>
              <a:buSzTx/>
              <a:buNone/>
              <a:defRPr/>
            </a:pPr>
            <a:r>
              <a:rPr lang="fr-FR" sz="2000" dirty="0">
                <a:solidFill>
                  <a:srgbClr val="7030A0"/>
                </a:solidFill>
              </a:rPr>
              <a:t>5.4</a:t>
            </a:r>
            <a:r>
              <a:rPr lang="fr-FR" sz="2000" dirty="0"/>
              <a:t> Techniques d’intervention auprès des personnes atteintes d’un trouble de la personnalité</a:t>
            </a:r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Clr>
                <a:srgbClr val="5D9731"/>
              </a:buClr>
              <a:buSzTx/>
              <a:buNone/>
              <a:defRPr/>
            </a:pPr>
            <a:r>
              <a:rPr lang="fr-FR" sz="2000" dirty="0">
                <a:solidFill>
                  <a:srgbClr val="7030A0"/>
                </a:solidFill>
              </a:rPr>
              <a:t>6. </a:t>
            </a:r>
            <a:r>
              <a:rPr lang="fr-FR" sz="2000" dirty="0"/>
              <a:t>Contexte social et législatif</a:t>
            </a:r>
          </a:p>
          <a:p>
            <a:pPr marL="0" indent="0" defTabSz="914400">
              <a:lnSpc>
                <a:spcPct val="200000"/>
              </a:lnSpc>
              <a:spcBef>
                <a:spcPts val="0"/>
              </a:spcBef>
              <a:buClr>
                <a:srgbClr val="5D9731"/>
              </a:buClr>
              <a:buSzTx/>
              <a:buNone/>
              <a:defRPr/>
            </a:pPr>
            <a:r>
              <a:rPr lang="fr-FR" sz="2000" dirty="0">
                <a:solidFill>
                  <a:srgbClr val="7030A0"/>
                </a:solidFill>
              </a:rPr>
              <a:t>7. </a:t>
            </a:r>
            <a:r>
              <a:rPr lang="fr-FR" sz="2000" dirty="0"/>
              <a:t>Astuces pratico-pratiques pour la médiation familiale à hauts conflits</a:t>
            </a:r>
          </a:p>
        </p:txBody>
      </p:sp>
    </p:spTree>
    <p:extLst>
      <p:ext uri="{BB962C8B-B14F-4D97-AF65-F5344CB8AC3E}">
        <p14:creationId xmlns:p14="http://schemas.microsoft.com/office/powerpoint/2010/main" val="168587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i="1" dirty="0">
                <a:solidFill>
                  <a:srgbClr val="5D9731"/>
                </a:solidFill>
              </a:rPr>
              <a:t>Loi portant réforme sur le droit de l’enfance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997299"/>
            <a:ext cx="9598236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/>
              <a:t>L’intérêt véritable de l’enfant (art. 24)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L’amour, l’affection et les liens affectifs de l’enfant; 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Le point de vue et les préférences de l’enfant;</a:t>
            </a:r>
          </a:p>
          <a:p>
            <a:pPr lvl="0">
              <a:spcAft>
                <a:spcPts val="600"/>
              </a:spcAft>
            </a:pPr>
            <a:r>
              <a:rPr lang="fr-CA" sz="2000" dirty="0"/>
              <a:t>La durée de la période pendant laquelle l’enfant a vécu dans un foyer stable;</a:t>
            </a:r>
            <a:endParaRPr lang="fr-FR" sz="2000" dirty="0"/>
          </a:p>
          <a:p>
            <a:pPr>
              <a:spcAft>
                <a:spcPts val="600"/>
              </a:spcAft>
            </a:pPr>
            <a:r>
              <a:rPr lang="fr-FR" sz="2000" dirty="0"/>
              <a:t>Les projets concernant les soins à accorder à l’enfant et son éducation;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La caractère permanent et stable de la cellule familiale;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L’aptitude de chaque personne qui demande la garde ou le droit de visite;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Les liens familiaux.  </a:t>
            </a:r>
          </a:p>
        </p:txBody>
      </p:sp>
    </p:spTree>
    <p:extLst>
      <p:ext uri="{BB962C8B-B14F-4D97-AF65-F5344CB8AC3E}">
        <p14:creationId xmlns:p14="http://schemas.microsoft.com/office/powerpoint/2010/main" val="1616575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692458"/>
            <a:ext cx="8596668" cy="102981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5D9731"/>
                </a:solidFill>
              </a:rPr>
              <a:t>7. Astuces pratico-pratiques pour la médiation familiale à hauts conflits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930400"/>
            <a:ext cx="8902096" cy="42351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sz="2400" b="1" dirty="0">
                <a:solidFill>
                  <a:srgbClr val="5D9731"/>
                </a:solidFill>
              </a:rPr>
              <a:t>7.1 Disposition de la salle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2400" b="1" dirty="0">
                <a:solidFill>
                  <a:srgbClr val="7030A0"/>
                </a:solidFill>
              </a:rPr>
              <a:t>Annexe 19 : Scénario Léo-Paul</a:t>
            </a:r>
            <a:endParaRPr lang="fr-FR" sz="2400" b="1" dirty="0">
              <a:solidFill>
                <a:srgbClr val="7030A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A" sz="2400" dirty="0"/>
              <a:t>Dresser une liste des participants à la médiation. </a:t>
            </a:r>
            <a:endParaRPr lang="fr-F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fr-CA" sz="2400" dirty="0"/>
              <a:t>Dessiner (sur une feuille) la façon dont ils aménageraient l’espace et placeraient lors d’une séance de médiation s’ils avaient : </a:t>
            </a:r>
            <a:endParaRPr lang="fr-F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400" dirty="0"/>
              <a:t>Une table ronde </a:t>
            </a:r>
            <a:endParaRPr lang="fr-FR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fr-CA" sz="2400" dirty="0"/>
              <a:t>Une table carrée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CA" sz="2400" b="1" dirty="0">
                <a:solidFill>
                  <a:srgbClr val="7030A0"/>
                </a:solidFill>
              </a:rPr>
              <a:t>Annexe 20: Informations supplémentaires sur la disposition de la salle</a:t>
            </a:r>
          </a:p>
        </p:txBody>
      </p:sp>
    </p:spTree>
    <p:extLst>
      <p:ext uri="{BB962C8B-B14F-4D97-AF65-F5344CB8AC3E}">
        <p14:creationId xmlns:p14="http://schemas.microsoft.com/office/powerpoint/2010/main" val="64688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94207" y="1844425"/>
            <a:ext cx="8596668" cy="3169150"/>
          </a:xfrm>
        </p:spPr>
        <p:txBody>
          <a:bodyPr>
            <a:normAutofit/>
          </a:bodyPr>
          <a:lstStyle/>
          <a:p>
            <a:pPr algn="ctr"/>
            <a:r>
              <a:rPr lang="fr-FR" sz="7200" b="1" dirty="0">
                <a:solidFill>
                  <a:srgbClr val="5D9731"/>
                </a:solidFill>
              </a:rPr>
              <a:t>Dîner</a:t>
            </a:r>
            <a:br>
              <a:rPr lang="fr-FR" b="1" dirty="0">
                <a:solidFill>
                  <a:srgbClr val="5D9731"/>
                </a:solidFill>
              </a:rPr>
            </a:br>
            <a:br>
              <a:rPr lang="fr-FR" b="1" dirty="0">
                <a:solidFill>
                  <a:srgbClr val="5D9731"/>
                </a:solidFill>
              </a:rPr>
            </a:br>
            <a:br>
              <a:rPr lang="fr-FR" b="1" dirty="0">
                <a:solidFill>
                  <a:srgbClr val="5D9731"/>
                </a:solidFill>
              </a:rPr>
            </a:br>
            <a:br>
              <a:rPr lang="fr-FR" b="1" dirty="0">
                <a:solidFill>
                  <a:srgbClr val="5D9731"/>
                </a:solidFill>
              </a:rPr>
            </a:br>
            <a:r>
              <a:rPr lang="fr-FR" sz="2000" b="1" dirty="0">
                <a:solidFill>
                  <a:schemeClr val="tx1"/>
                </a:solidFill>
              </a:rPr>
              <a:t>60 minutes</a:t>
            </a:r>
          </a:p>
        </p:txBody>
      </p:sp>
    </p:spTree>
    <p:extLst>
      <p:ext uri="{BB962C8B-B14F-4D97-AF65-F5344CB8AC3E}">
        <p14:creationId xmlns:p14="http://schemas.microsoft.com/office/powerpoint/2010/main" val="564271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BC4DFC-E489-495D-8B77-8AECD61F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9804" y="3116493"/>
            <a:ext cx="8596668" cy="1320800"/>
          </a:xfrm>
        </p:spPr>
        <p:txBody>
          <a:bodyPr>
            <a:noAutofit/>
          </a:bodyPr>
          <a:lstStyle/>
          <a:p>
            <a:r>
              <a:rPr lang="fr-CA" sz="4800" dirty="0">
                <a:solidFill>
                  <a:srgbClr val="5D9731"/>
                </a:solidFill>
              </a:rPr>
              <a:t>Présentation Jurisource.ca</a:t>
            </a:r>
            <a:br>
              <a:rPr lang="fr-CA" sz="4800" dirty="0">
                <a:solidFill>
                  <a:srgbClr val="5D9731"/>
                </a:solidFill>
              </a:rPr>
            </a:br>
            <a:endParaRPr lang="fr-CA" sz="4800" dirty="0">
              <a:solidFill>
                <a:srgbClr val="5D97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28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CA" b="1" dirty="0">
                <a:solidFill>
                  <a:srgbClr val="5D9731"/>
                </a:solidFill>
              </a:rPr>
              <a:t>7.2 Adapter les étapes de la médiation traditionnelle à la médiation à hauts conflits</a:t>
            </a:r>
            <a:r>
              <a:rPr lang="fr-FR" dirty="0">
                <a:solidFill>
                  <a:srgbClr val="5D9731"/>
                </a:solidFill>
                <a:effectLst/>
              </a:rPr>
              <a:t> </a:t>
            </a:r>
            <a:endParaRPr lang="fr-FR" dirty="0">
              <a:solidFill>
                <a:srgbClr val="5D973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92500"/>
          </a:bodyPr>
          <a:lstStyle/>
          <a:p>
            <a:pPr marL="0" lvl="0" indent="0" defTabSz="914400"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None/>
              <a:defRPr/>
            </a:pPr>
            <a:r>
              <a:rPr lang="fr-CA" sz="2400" b="1" dirty="0">
                <a:solidFill>
                  <a:srgbClr val="7030A0"/>
                </a:solidFill>
              </a:rPr>
              <a:t>Annexe 21 : étapes de la médiation familiale traditionnelle </a:t>
            </a:r>
            <a:endParaRPr lang="fr-FR" sz="2400" b="1" dirty="0">
              <a:solidFill>
                <a:srgbClr val="7030A0"/>
              </a:solidFill>
            </a:endParaRP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Mettre la table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Versions des parties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Recherche des intérêts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Détermination des questions à discuter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Options / Remue-méninges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Choisir la/les meilleures(s) option(s)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Entente</a:t>
            </a:r>
          </a:p>
        </p:txBody>
      </p:sp>
    </p:spTree>
    <p:extLst>
      <p:ext uri="{BB962C8B-B14F-4D97-AF65-F5344CB8AC3E}">
        <p14:creationId xmlns:p14="http://schemas.microsoft.com/office/powerpoint/2010/main" val="583606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5D9731"/>
                </a:solidFill>
              </a:rPr>
              <a:t>7.3 Le plan parental: un outil à employer lors de la médiation à hauts conflits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3" y="2160589"/>
            <a:ext cx="9196009" cy="388077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>
                <a:solidFill>
                  <a:srgbClr val="7030A0"/>
                </a:solidFill>
              </a:rPr>
              <a:t>Annexe 22: Scénario François et Sabine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800" dirty="0"/>
              <a:t>Quelles clauses pourraient être insérées dans le plan parental afin de minimiser les conflits existants 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800" dirty="0"/>
              <a:t>Comment atténuer le risque de conflit entre les parents ?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fr-FR" sz="2800" dirty="0"/>
              <a:t>Que faire pour protéger les enfants ? </a:t>
            </a:r>
          </a:p>
        </p:txBody>
      </p:sp>
    </p:spTree>
    <p:extLst>
      <p:ext uri="{BB962C8B-B14F-4D97-AF65-F5344CB8AC3E}">
        <p14:creationId xmlns:p14="http://schemas.microsoft.com/office/powerpoint/2010/main" val="75991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2760954"/>
            <a:ext cx="8596668" cy="300253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6600" dirty="0">
                <a:solidFill>
                  <a:srgbClr val="5D9731"/>
                </a:solidFill>
              </a:rPr>
              <a:t>Pause café</a:t>
            </a:r>
            <a:br>
              <a:rPr lang="fr-FR" dirty="0">
                <a:solidFill>
                  <a:srgbClr val="5D9731"/>
                </a:solidFill>
              </a:rPr>
            </a:br>
            <a:br>
              <a:rPr lang="fr-FR" dirty="0">
                <a:solidFill>
                  <a:srgbClr val="5D9731"/>
                </a:solidFill>
              </a:rPr>
            </a:br>
            <a:br>
              <a:rPr lang="fr-FR" dirty="0">
                <a:solidFill>
                  <a:srgbClr val="5D9731"/>
                </a:solidFill>
              </a:rPr>
            </a:br>
            <a:br>
              <a:rPr lang="fr-FR" dirty="0">
                <a:solidFill>
                  <a:srgbClr val="5D9731"/>
                </a:solidFill>
              </a:rPr>
            </a:br>
            <a:r>
              <a:rPr lang="fr-FR" sz="2200" dirty="0">
                <a:solidFill>
                  <a:schemeClr val="tx1"/>
                </a:solidFill>
              </a:rPr>
              <a:t>20 minutes</a:t>
            </a:r>
          </a:p>
        </p:txBody>
      </p:sp>
    </p:spTree>
    <p:extLst>
      <p:ext uri="{BB962C8B-B14F-4D97-AF65-F5344CB8AC3E}">
        <p14:creationId xmlns:p14="http://schemas.microsoft.com/office/powerpoint/2010/main" val="33237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8A28D2-6BA0-494C-AF26-72781BB2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686756"/>
            <a:ext cx="8596668" cy="1216242"/>
          </a:xfrm>
        </p:spPr>
        <p:txBody>
          <a:bodyPr>
            <a:normAutofit/>
          </a:bodyPr>
          <a:lstStyle/>
          <a:p>
            <a:r>
              <a:rPr lang="fr-CA" sz="3200" b="1" dirty="0">
                <a:solidFill>
                  <a:srgbClr val="7030A0"/>
                </a:solidFill>
              </a:rPr>
              <a:t>Annexe 23 : Modèle de plan parental dans un contexte de hauts conflits</a:t>
            </a:r>
            <a:endParaRPr lang="fr-CA" sz="3200" dirty="0">
              <a:solidFill>
                <a:srgbClr val="7030A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A0E156-F874-470F-815C-0E75E108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5"/>
            <a:endParaRPr lang="fr-CA" sz="3200" dirty="0"/>
          </a:p>
          <a:p>
            <a:pPr marL="2286000" lvl="5" indent="0">
              <a:buNone/>
            </a:pPr>
            <a:endParaRPr lang="fr-CA" sz="3200" dirty="0"/>
          </a:p>
          <a:p>
            <a:pPr lvl="4"/>
            <a:r>
              <a:rPr lang="fr-CA" sz="3200" dirty="0"/>
              <a:t>Lecture individuelle</a:t>
            </a:r>
          </a:p>
        </p:txBody>
      </p:sp>
    </p:spTree>
    <p:extLst>
      <p:ext uri="{BB962C8B-B14F-4D97-AF65-F5344CB8AC3E}">
        <p14:creationId xmlns:p14="http://schemas.microsoft.com/office/powerpoint/2010/main" val="561698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7.4 Savoir quand et comment mettre fin à la médiation?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2160589"/>
            <a:ext cx="9323916" cy="388077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FR" sz="2400" dirty="0"/>
              <a:t>Mettre fin à la séance de médiation lorsque 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Le processus porte préjudice à l’une ou l’autre des parties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La médiation n’a plus </a:t>
            </a:r>
            <a:r>
              <a:rPr lang="fr-FR" sz="2400" dirty="0" err="1"/>
              <a:t>raison-d’être</a:t>
            </a:r>
            <a:endParaRPr lang="fr-FR" sz="2400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Menace de la part d’une des parties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Il y a coercition et/ou déception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L’accord ou l’entente discuté n’est pas raisonnable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7922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>
                <a:solidFill>
                  <a:srgbClr val="5D9731"/>
                </a:solidFill>
              </a:rPr>
              <a:t>Mauvaise utilisation de la médiation par les parties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3" y="2160589"/>
            <a:ext cx="9555237" cy="3880773"/>
          </a:xfrm>
        </p:spPr>
        <p:txBody>
          <a:bodyPr/>
          <a:lstStyle/>
          <a:p>
            <a:pPr marL="0" lvl="0" indent="0">
              <a:spcAft>
                <a:spcPts val="600"/>
              </a:spcAft>
              <a:buNone/>
            </a:pPr>
            <a:r>
              <a:rPr lang="fr-CA" sz="2800" dirty="0"/>
              <a:t>Le médiateur doit mettre fin à la médiation s’il décèle que la médiation est utilisée par l’une (ou les deux) parties comme :</a:t>
            </a:r>
            <a:endParaRPr lang="fr-FR" sz="2800" dirty="0"/>
          </a:p>
          <a:p>
            <a:r>
              <a:rPr lang="fr-CA" sz="2400" dirty="0"/>
              <a:t>Une thérapie de couple ou une thérapie familiale</a:t>
            </a:r>
            <a:endParaRPr lang="fr-FR" sz="2400" dirty="0"/>
          </a:p>
          <a:p>
            <a:r>
              <a:rPr lang="fr-CA" sz="2400" dirty="0"/>
              <a:t>Une enquête sociale sollicitée par un juge </a:t>
            </a:r>
            <a:endParaRPr lang="fr-FR" sz="2400" dirty="0"/>
          </a:p>
          <a:p>
            <a:r>
              <a:rPr lang="fr-CA" sz="2400" dirty="0"/>
              <a:t>Une rencontre avec un conseiller juridique</a:t>
            </a:r>
            <a:endParaRPr lang="fr-FR" sz="2400" dirty="0"/>
          </a:p>
          <a:p>
            <a:r>
              <a:rPr lang="fr-CA" sz="2400" dirty="0"/>
              <a:t>Une mesure d’action ou de protection sociale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377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1322142"/>
            <a:ext cx="8596668" cy="865080"/>
          </a:xfrm>
        </p:spPr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Retour sur les troubles de personnalité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4000" dirty="0" err="1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fr-FR" sz="4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</a:t>
            </a:r>
            <a:r>
              <a:rPr lang="fr-FR" sz="4000" dirty="0" err="1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Personality</a:t>
            </a:r>
            <a:r>
              <a:rPr lang="fr-FR" sz="4000" dirty="0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sz="4000" dirty="0" err="1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disorders</a:t>
            </a:r>
            <a:r>
              <a:rPr lang="fr-FR" sz="4000" dirty="0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 Crash Course </a:t>
            </a:r>
            <a:r>
              <a:rPr lang="fr-FR" sz="4000" dirty="0" err="1">
                <a:solidFill>
                  <a:srgbClr val="7030A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psychology</a:t>
            </a:r>
            <a:endParaRPr lang="fr-FR" sz="4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78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fr-FR" sz="4000" dirty="0">
                <a:solidFill>
                  <a:srgbClr val="5D9731"/>
                </a:solidFill>
              </a:rPr>
              <a:t>Responsabilités du médiateur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259252"/>
            <a:ext cx="9163352" cy="4858520"/>
          </a:xfrm>
        </p:spPr>
        <p:txBody>
          <a:bodyPr>
            <a:normAutofit/>
          </a:bodyPr>
          <a:lstStyle/>
          <a:p>
            <a:endParaRPr lang="fr-FR" sz="2600" dirty="0"/>
          </a:p>
          <a:p>
            <a:r>
              <a:rPr lang="fr-FR" sz="2600" dirty="0"/>
              <a:t>Signaler les situations à la Société de l’aide à l’enfance s’il perçoit des barrières linguistiques, culturelles, sociales pouvant entraver la médiation</a:t>
            </a:r>
          </a:p>
          <a:p>
            <a:r>
              <a:rPr lang="fr-FR" sz="2600" dirty="0"/>
              <a:t>Évaluer la capacité des justiciables à négocier selon le Guide de normes de pratiques en matière familiale </a:t>
            </a:r>
          </a:p>
          <a:p>
            <a:r>
              <a:rPr lang="fr-FR" sz="2600" dirty="0"/>
              <a:t>Mettre fin à la médiation si la sécurité de l’une des parties est compromise</a:t>
            </a:r>
          </a:p>
          <a:p>
            <a:r>
              <a:rPr lang="fr-FR" sz="2600" dirty="0"/>
              <a:t>Aviser les parties de la raison pour laquelle il faut interrompre la médiation ou y mettre fin définitivement</a:t>
            </a:r>
          </a:p>
        </p:txBody>
      </p:sp>
    </p:spTree>
    <p:extLst>
      <p:ext uri="{BB962C8B-B14F-4D97-AF65-F5344CB8AC3E}">
        <p14:creationId xmlns:p14="http://schemas.microsoft.com/office/powerpoint/2010/main" val="797248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7.5 Apprendre les techniques d’entretien cognitif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3" y="2160589"/>
            <a:ext cx="9631437" cy="3880773"/>
          </a:xfrm>
        </p:spPr>
        <p:txBody>
          <a:bodyPr>
            <a:normAutofit/>
          </a:bodyPr>
          <a:lstStyle/>
          <a:p>
            <a:pPr lvl="0"/>
            <a:r>
              <a:rPr lang="fr-CA" sz="2800" dirty="0"/>
              <a:t>Comprendre la base de l’entretien cognitif; </a:t>
            </a:r>
            <a:endParaRPr lang="fr-FR" sz="2800" dirty="0"/>
          </a:p>
          <a:p>
            <a:pPr lvl="0"/>
            <a:r>
              <a:rPr lang="fr-CA" sz="2800" dirty="0"/>
              <a:t>Apprendre et appliquer les techniques afin d’obtenir de l’information des participants à la médiation; </a:t>
            </a:r>
            <a:endParaRPr lang="fr-FR" sz="2800" dirty="0"/>
          </a:p>
          <a:p>
            <a:pPr lvl="0"/>
            <a:r>
              <a:rPr lang="fr-CA" sz="2800" dirty="0"/>
              <a:t>Déceler la modification intentionnelle des témoignages des parties et rechercher les informations cachées.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389544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A09B0F-D243-46B2-A1EC-679A0AFFD7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10507902" cy="1977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A" sz="4800" dirty="0">
                <a:solidFill>
                  <a:srgbClr val="7030A0"/>
                </a:solidFill>
              </a:rPr>
              <a:t>Qu’entendez-vous par entretien cognitif ? </a:t>
            </a:r>
          </a:p>
        </p:txBody>
      </p:sp>
    </p:spTree>
    <p:extLst>
      <p:ext uri="{BB962C8B-B14F-4D97-AF65-F5344CB8AC3E}">
        <p14:creationId xmlns:p14="http://schemas.microsoft.com/office/powerpoint/2010/main" val="27740435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923636"/>
            <a:ext cx="8596668" cy="1006764"/>
          </a:xfrm>
        </p:spPr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Initier un entretien cognitif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2160589"/>
            <a:ext cx="9370180" cy="388077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FR" sz="2800" dirty="0"/>
              <a:t>Faire preuve d’empathie envers la partie</a:t>
            </a:r>
          </a:p>
          <a:p>
            <a:pPr>
              <a:spcAft>
                <a:spcPts val="600"/>
              </a:spcAft>
            </a:pPr>
            <a:r>
              <a:rPr lang="fr-FR" sz="2800" dirty="0"/>
              <a:t>Adapter son attitude selon les circonstances </a:t>
            </a:r>
          </a:p>
          <a:p>
            <a:pPr>
              <a:spcAft>
                <a:spcPts val="600"/>
              </a:spcAft>
            </a:pPr>
            <a:r>
              <a:rPr lang="fr-FR" sz="2800" dirty="0"/>
              <a:t>Laisser parler le sujet librement et lui posant des questions ouvertes</a:t>
            </a:r>
          </a:p>
          <a:p>
            <a:pPr>
              <a:spcAft>
                <a:spcPts val="600"/>
              </a:spcAft>
            </a:pPr>
            <a:r>
              <a:rPr lang="fr-FR" sz="2800" dirty="0"/>
              <a:t>Éviter d’interrompre la partie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934579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Étapes de l’entretien cognitif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480457"/>
            <a:ext cx="8596668" cy="4560905"/>
          </a:xfrm>
        </p:spPr>
        <p:txBody>
          <a:bodyPr>
            <a:normAutofit fontScale="92500"/>
          </a:bodyPr>
          <a:lstStyle/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Phase d’introduction de l’entretien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Énonciation de la consigne d’hypermnésie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Énonciation de la consigne de remise en contexte mentale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Premier récit spontané du parent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Énonciation de la consigne de changement d’ordre narratif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Deuxième récit spontané du témoin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Énonciation de la consigne de focalisation périphérique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Dernier récit spontané du témoin 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400" dirty="0"/>
              <a:t>Reformulation synthétique et questions spécifiques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fr-FR" dirty="0"/>
          </a:p>
          <a:p>
            <a:pPr marL="0" lvl="0" indent="0" defTabSz="914400">
              <a:spcBef>
                <a:spcPts val="0"/>
              </a:spcBef>
              <a:buClrTx/>
              <a:buSzTx/>
              <a:buNone/>
              <a:defRPr/>
            </a:pPr>
            <a:r>
              <a:rPr lang="fr-CA" sz="2600" b="1" dirty="0">
                <a:solidFill>
                  <a:srgbClr val="7030A0"/>
                </a:solidFill>
              </a:rPr>
              <a:t>Annexe 24 : Les entretiens cognitifs</a:t>
            </a:r>
            <a:endParaRPr lang="fr-FR" sz="2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0448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La méthode des 4 R pour réaliser un entretien cognitif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3600" dirty="0"/>
          </a:p>
          <a:p>
            <a:pPr marL="2228850" lvl="4" indent="-514350">
              <a:buFont typeface="+mj-lt"/>
              <a:buAutoNum type="arabicPeriod"/>
            </a:pPr>
            <a:r>
              <a:rPr lang="fr-FR" sz="3200" dirty="0" err="1"/>
              <a:t>Recontextualiser</a:t>
            </a:r>
            <a:endParaRPr lang="fr-FR" sz="3200" dirty="0"/>
          </a:p>
          <a:p>
            <a:pPr marL="2228850" lvl="4" indent="-514350">
              <a:buFont typeface="+mj-lt"/>
              <a:buAutoNum type="arabicPeriod"/>
            </a:pPr>
            <a:r>
              <a:rPr lang="fr-FR" sz="3200" dirty="0"/>
              <a:t>Reformuler</a:t>
            </a:r>
          </a:p>
          <a:p>
            <a:pPr marL="2228850" lvl="4" indent="-514350">
              <a:buFont typeface="+mj-lt"/>
              <a:buAutoNum type="arabicPeriod"/>
            </a:pPr>
            <a:r>
              <a:rPr lang="fr-FR" sz="3200" dirty="0"/>
              <a:t>Résumer</a:t>
            </a:r>
          </a:p>
          <a:p>
            <a:pPr marL="2228850" lvl="4" indent="-514350">
              <a:buFont typeface="+mj-lt"/>
              <a:buAutoNum type="arabicPeriod"/>
            </a:pPr>
            <a:r>
              <a:rPr lang="fr-FR" sz="3200" dirty="0"/>
              <a:t>Renforcer</a:t>
            </a:r>
          </a:p>
        </p:txBody>
      </p:sp>
    </p:spTree>
    <p:extLst>
      <p:ext uri="{BB962C8B-B14F-4D97-AF65-F5344CB8AC3E}">
        <p14:creationId xmlns:p14="http://schemas.microsoft.com/office/powerpoint/2010/main" val="2068428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Mise en pratique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4" y="1768703"/>
            <a:ext cx="8596668" cy="3880773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200" b="1" dirty="0">
                <a:solidFill>
                  <a:srgbClr val="7030A0"/>
                </a:solidFill>
              </a:rPr>
              <a:t>Annexe 25: Scénario Gaétan et Louise  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fr-FR" sz="2200" b="1" dirty="0">
                <a:solidFill>
                  <a:srgbClr val="7030A0"/>
                </a:solidFill>
              </a:rPr>
              <a:t>Annexe 26: Scénario Lina et Anne</a:t>
            </a:r>
            <a:endParaRPr lang="fr-FR" b="1" dirty="0">
              <a:solidFill>
                <a:srgbClr val="7030A0"/>
              </a:solidFill>
            </a:endParaRP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8AE3A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Réalisez deux entretiens cognitifs pour identifier les hauts conflits dans les chacun des scénarios</a:t>
            </a:r>
          </a:p>
          <a:p>
            <a:pPr marR="0" lvl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8AE3A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400" dirty="0"/>
              <a:t>Tentez d’identifier la principale cause de la séparation</a:t>
            </a:r>
          </a:p>
        </p:txBody>
      </p:sp>
    </p:spTree>
    <p:extLst>
      <p:ext uri="{BB962C8B-B14F-4D97-AF65-F5344CB8AC3E}">
        <p14:creationId xmlns:p14="http://schemas.microsoft.com/office/powerpoint/2010/main" val="16213807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dirty="0">
                <a:solidFill>
                  <a:srgbClr val="5D9731"/>
                </a:solidFill>
              </a:rPr>
              <a:t>Conclusion du deuxième jour de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600" dirty="0"/>
              <a:t>Merci pour votre participation et à demain !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8903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701336"/>
            <a:ext cx="8596668" cy="122906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5D9731"/>
                </a:solidFill>
              </a:rPr>
              <a:t>5.4 Savoir intervenir auprès des personnes atteintes d’un trouble de la personnalité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800" b="1" dirty="0">
                <a:solidFill>
                  <a:srgbClr val="5D9731"/>
                </a:solidFill>
              </a:rPr>
              <a:t>Techniques d’intervention </a:t>
            </a:r>
            <a:endParaRPr lang="fr-FR" sz="3800" dirty="0"/>
          </a:p>
          <a:p>
            <a:pPr marL="514350" indent="-514350">
              <a:buFont typeface="+mj-lt"/>
              <a:buAutoNum type="arabicPeriod"/>
            </a:pPr>
            <a:r>
              <a:rPr lang="fr-FR" sz="3800" dirty="0"/>
              <a:t>Aspects relationnels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800" dirty="0"/>
              <a:t>Structure et encadrement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3800" dirty="0"/>
              <a:t>Évaluation de la réalité</a:t>
            </a:r>
          </a:p>
          <a:p>
            <a:pPr marL="514350" indent="-514350">
              <a:buFont typeface="+mj-lt"/>
              <a:buAutoNum type="arabicPeriod"/>
            </a:pPr>
            <a:endParaRPr lang="fr-FR" sz="2800" dirty="0"/>
          </a:p>
          <a:p>
            <a:pPr marL="514350" indent="-514350">
              <a:buFont typeface="+mj-lt"/>
              <a:buAutoNum type="arabicPeriod"/>
            </a:pPr>
            <a:endParaRPr lang="fr-FR" sz="2800" dirty="0"/>
          </a:p>
          <a:p>
            <a:pPr marL="0" indent="0">
              <a:buNone/>
            </a:pPr>
            <a:r>
              <a:rPr lang="fr-CA" sz="3100" b="1" dirty="0">
                <a:solidFill>
                  <a:srgbClr val="7030A0"/>
                </a:solidFill>
              </a:rPr>
              <a:t>Annexe 15 : Tableaux sommaires des techniques d’intervention auprès de personnes atteintes d’un trouble de la personnalité ou de toute personne contrariée </a:t>
            </a:r>
          </a:p>
          <a:p>
            <a:pPr marL="0" indent="0">
              <a:buNone/>
            </a:pPr>
            <a:r>
              <a:rPr lang="fr-FR" sz="3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000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1</a:t>
            </a:r>
            <a:r>
              <a:rPr lang="fr-FR" b="1" baseline="30000" dirty="0">
                <a:solidFill>
                  <a:srgbClr val="5D9731"/>
                </a:solidFill>
              </a:rPr>
              <a:t>ère </a:t>
            </a:r>
            <a:r>
              <a:rPr lang="fr-FR" b="1" dirty="0">
                <a:solidFill>
                  <a:srgbClr val="5D9731"/>
                </a:solidFill>
              </a:rPr>
              <a:t>étape: aspects relationnels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26962" y="2204341"/>
            <a:ext cx="10143067" cy="388077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2600" dirty="0"/>
              <a:t>Être à l’écoute des peurs et des frustrations du justiciable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/>
              <a:t>Être constant et cohérent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/>
              <a:t>Anticiper les crises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/>
              <a:t>Établir et maintenir une relation professionnelle 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600" dirty="0"/>
              <a:t>Valider la personne, mais pas ses plaintes</a:t>
            </a:r>
          </a:p>
        </p:txBody>
      </p:sp>
    </p:spTree>
    <p:extLst>
      <p:ext uri="{BB962C8B-B14F-4D97-AF65-F5344CB8AC3E}">
        <p14:creationId xmlns:p14="http://schemas.microsoft.com/office/powerpoint/2010/main" val="161626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b="1" dirty="0">
                <a:solidFill>
                  <a:srgbClr val="5D9731"/>
                </a:solidFill>
              </a:rPr>
              <a:t>2</a:t>
            </a:r>
            <a:r>
              <a:rPr lang="fr-FR" b="1" baseline="30000" dirty="0">
                <a:solidFill>
                  <a:srgbClr val="5D9731"/>
                </a:solidFill>
              </a:rPr>
              <a:t>ème</a:t>
            </a:r>
            <a:r>
              <a:rPr lang="fr-FR" b="1" dirty="0">
                <a:solidFill>
                  <a:srgbClr val="5D9731"/>
                </a:solidFill>
              </a:rPr>
              <a:t> étape: structure et encadrement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7333" y="1834018"/>
            <a:ext cx="9185123" cy="3880773"/>
          </a:xfrm>
        </p:spPr>
        <p:txBody>
          <a:bodyPr>
            <a:normAutofit/>
          </a:bodyPr>
          <a:lstStyle/>
          <a:p>
            <a:pPr marL="514350" marR="0" lvl="0" indent="-5143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fr-FR" sz="2800" dirty="0"/>
              <a:t>Établir des limites et définir des attentes réalistes pour clarifier le rôle de chacun</a:t>
            </a:r>
            <a:r>
              <a:rPr lang="pt-BR" sz="2800" dirty="0"/>
              <a:t>(e) </a:t>
            </a:r>
          </a:p>
          <a:p>
            <a:pPr marL="514350" marR="0" lvl="0" indent="-5143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pt-BR" sz="2800" dirty="0"/>
              <a:t>Choisir vos batailles </a:t>
            </a:r>
          </a:p>
          <a:p>
            <a:pPr marL="514350" marR="0" lvl="0" indent="-5143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pt-BR" sz="2800" dirty="0" err="1"/>
              <a:t>Gérer</a:t>
            </a:r>
            <a:r>
              <a:rPr lang="pt-BR" sz="2800" dirty="0"/>
              <a:t> </a:t>
            </a:r>
            <a:r>
              <a:rPr lang="pt-BR" sz="2800" dirty="0" err="1"/>
              <a:t>les</a:t>
            </a:r>
            <a:r>
              <a:rPr lang="pt-BR" sz="2800" dirty="0"/>
              <a:t> </a:t>
            </a:r>
            <a:r>
              <a:rPr lang="pt-BR" sz="2800" dirty="0" err="1"/>
              <a:t>émotions</a:t>
            </a:r>
            <a:r>
              <a:rPr lang="pt-BR" sz="2800" dirty="0"/>
              <a:t> </a:t>
            </a:r>
          </a:p>
          <a:p>
            <a:pPr marL="514350" marR="0" lvl="0" indent="-5143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pt-BR" sz="2800" dirty="0"/>
              <a:t>Se </a:t>
            </a:r>
            <a:r>
              <a:rPr lang="pt-BR" sz="2800" dirty="0" err="1"/>
              <a:t>concentrer</a:t>
            </a:r>
            <a:r>
              <a:rPr lang="pt-BR" sz="2800" dirty="0"/>
              <a:t> </a:t>
            </a:r>
            <a:r>
              <a:rPr lang="pt-BR" sz="2800" dirty="0" err="1"/>
              <a:t>sur</a:t>
            </a:r>
            <a:r>
              <a:rPr lang="pt-BR" sz="2800" dirty="0"/>
              <a:t> </a:t>
            </a:r>
            <a:r>
              <a:rPr lang="pt-BR" sz="2800" dirty="0" err="1"/>
              <a:t>les</a:t>
            </a:r>
            <a:r>
              <a:rPr lang="pt-BR" sz="2800" dirty="0"/>
              <a:t> </a:t>
            </a:r>
            <a:r>
              <a:rPr lang="pt-BR" sz="2800" dirty="0" err="1"/>
              <a:t>tâches</a:t>
            </a:r>
            <a:r>
              <a:rPr lang="pt-BR" sz="2800" dirty="0"/>
              <a:t> </a:t>
            </a:r>
          </a:p>
          <a:p>
            <a:pPr marL="514350" marR="0" lvl="0" indent="-5143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+mj-lt"/>
              <a:buAutoNum type="arabicPeriod"/>
              <a:tabLst/>
              <a:defRPr/>
            </a:pPr>
            <a:r>
              <a:rPr lang="pt-BR" sz="2800" dirty="0" err="1"/>
              <a:t>Gérer</a:t>
            </a:r>
            <a:r>
              <a:rPr lang="pt-BR" sz="2800" dirty="0"/>
              <a:t> </a:t>
            </a:r>
            <a:r>
              <a:rPr lang="pt-BR" sz="2800" dirty="0" err="1"/>
              <a:t>les</a:t>
            </a:r>
            <a:r>
              <a:rPr lang="pt-BR" sz="2800" dirty="0"/>
              <a:t> </a:t>
            </a:r>
            <a:r>
              <a:rPr lang="pt-BR" sz="2800" dirty="0" err="1"/>
              <a:t>alliés</a:t>
            </a:r>
            <a:r>
              <a:rPr lang="pt-BR" sz="2800" dirty="0"/>
              <a:t> </a:t>
            </a:r>
            <a:r>
              <a:rPr lang="pt-BR" sz="2800" dirty="0" err="1"/>
              <a:t>négatifs</a:t>
            </a:r>
            <a:r>
              <a:rPr lang="pt-BR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417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858982"/>
            <a:ext cx="8596668" cy="858982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solidFill>
                  <a:srgbClr val="5D9731"/>
                </a:solidFill>
              </a:rPr>
              <a:t>3</a:t>
            </a:r>
            <a:r>
              <a:rPr lang="fr-FR" sz="4000" b="1" baseline="30000" dirty="0">
                <a:solidFill>
                  <a:srgbClr val="5D9731"/>
                </a:solidFill>
              </a:rPr>
              <a:t>ème</a:t>
            </a:r>
            <a:r>
              <a:rPr lang="fr-FR" sz="4000" b="1" dirty="0">
                <a:solidFill>
                  <a:srgbClr val="5D9731"/>
                </a:solidFill>
              </a:rPr>
              <a:t> étape : évaluation de la réalité </a:t>
            </a:r>
            <a:endParaRPr lang="fr-FR" sz="4000" b="1" baseline="30000" dirty="0">
              <a:solidFill>
                <a:srgbClr val="5D973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97323" y="2006353"/>
            <a:ext cx="9722333" cy="3497802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fr-FR" sz="2800" dirty="0"/>
              <a:t>Maintenir un scepticisme rationnel tout en restant ouvert</a:t>
            </a:r>
            <a:r>
              <a:rPr lang="pt-BR" sz="2800" dirty="0"/>
              <a:t>(e)</a:t>
            </a:r>
            <a:r>
              <a:rPr lang="fr-FR" sz="2800" dirty="0"/>
              <a:t> d’esprit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/>
              <a:t>Reconnaître les distorsions cognitives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-FR" sz="2800" dirty="0"/>
              <a:t>Discerner les mensonges</a:t>
            </a:r>
          </a:p>
        </p:txBody>
      </p:sp>
    </p:spTree>
    <p:extLst>
      <p:ext uri="{BB962C8B-B14F-4D97-AF65-F5344CB8AC3E}">
        <p14:creationId xmlns:p14="http://schemas.microsoft.com/office/powerpoint/2010/main" val="20745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609600"/>
            <a:ext cx="8596668" cy="766618"/>
          </a:xfrm>
        </p:spPr>
        <p:txBody>
          <a:bodyPr>
            <a:normAutofit/>
          </a:bodyPr>
          <a:lstStyle/>
          <a:p>
            <a:r>
              <a:rPr lang="fr-CA" b="1" dirty="0">
                <a:solidFill>
                  <a:srgbClr val="5D9731"/>
                </a:solidFill>
              </a:rPr>
              <a:t>6. Contexte social et législatif</a:t>
            </a:r>
            <a:endParaRPr lang="fr-FR" b="1" dirty="0">
              <a:solidFill>
                <a:srgbClr val="5D973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26577" y="3011055"/>
            <a:ext cx="10003972" cy="2720110"/>
          </a:xfrm>
        </p:spPr>
        <p:txBody>
          <a:bodyPr/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800" dirty="0"/>
              <a:t>Le bien-être de l’enfance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lang="fr-FR" sz="2800" dirty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D9731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fr-FR" sz="2800" dirty="0"/>
              <a:t>L’encadrement législatif de la protection de l’enfance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fr-FR" sz="2800" i="1" dirty="0"/>
              <a:t>Loi sur la protection de l’enfance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romanLcPeriod"/>
            </a:pPr>
            <a:r>
              <a:rPr lang="fr-FR" sz="2800" i="1" dirty="0"/>
              <a:t>Loi de 2017 sur les services à l’enfance, à la jeunesse et à la famille</a:t>
            </a:r>
          </a:p>
          <a:p>
            <a:pPr marL="514350" marR="0" lvl="0" indent="-5143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074466C-435B-4448-8184-8D1A287EA5F4}"/>
              </a:ext>
            </a:extLst>
          </p:cNvPr>
          <p:cNvSpPr txBox="1"/>
          <p:nvPr/>
        </p:nvSpPr>
        <p:spPr>
          <a:xfrm>
            <a:off x="794327" y="1302327"/>
            <a:ext cx="74075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>
                <a:solidFill>
                  <a:srgbClr val="5D9731"/>
                </a:solidFill>
              </a:rPr>
              <a:t>6.1 Comprendre la notion de bien-être à l’enfance et connaître son encadrement législatif</a:t>
            </a:r>
          </a:p>
          <a:p>
            <a:endParaRPr lang="fr-CA" sz="2800" dirty="0">
              <a:solidFill>
                <a:srgbClr val="5D97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91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6CF36D-A902-4A5D-8989-6E8B30CD58F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77334" y="609601"/>
            <a:ext cx="8596668" cy="925286"/>
          </a:xfrm>
        </p:spPr>
        <p:txBody>
          <a:bodyPr/>
          <a:lstStyle/>
          <a:p>
            <a:r>
              <a:rPr lang="fr-CA" b="1" dirty="0">
                <a:solidFill>
                  <a:srgbClr val="5D9731"/>
                </a:solidFill>
              </a:rPr>
              <a:t>Changements principaux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FD601F-4A74-4525-ACE1-6A26590F4152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46703" y="1605418"/>
            <a:ext cx="9435496" cy="3978954"/>
          </a:xfrm>
        </p:spPr>
        <p:txBody>
          <a:bodyPr/>
          <a:lstStyle/>
          <a:p>
            <a:pPr marL="514350" indent="-400050">
              <a:buClr>
                <a:srgbClr val="5D9731"/>
              </a:buClr>
              <a:buFont typeface="+mj-lt"/>
              <a:buAutoNum type="romanLcPeriod"/>
            </a:pPr>
            <a:r>
              <a:rPr lang="fr-FR" sz="2800" dirty="0"/>
              <a:t>Âge maximum de la protection passe de 16 à 18 ans</a:t>
            </a:r>
          </a:p>
          <a:p>
            <a:pPr marL="514350" indent="-400050">
              <a:buClr>
                <a:srgbClr val="5D9731"/>
              </a:buClr>
              <a:buFont typeface="+mj-lt"/>
              <a:buAutoNum type="romanLcPeriod"/>
            </a:pPr>
            <a:r>
              <a:rPr lang="fr-FR" sz="2800" dirty="0"/>
              <a:t>Met l’accent sur l’intervention précoce pour éviter les situations de crise à la maison</a:t>
            </a:r>
          </a:p>
          <a:p>
            <a:pPr marL="514350" indent="-400050">
              <a:buClr>
                <a:srgbClr val="5D9731"/>
              </a:buClr>
              <a:buFont typeface="+mj-lt"/>
              <a:buAutoNum type="romanLcPeriod"/>
            </a:pPr>
            <a:r>
              <a:rPr lang="fr-FR" sz="2800"/>
              <a:t>Mise </a:t>
            </a:r>
            <a:r>
              <a:rPr lang="fr-FR" sz="2800" dirty="0"/>
              <a:t>en place de services appropriés et plus inclusifs sur le plan culturel</a:t>
            </a:r>
          </a:p>
          <a:p>
            <a:pPr marL="514350" indent="-400050">
              <a:buClr>
                <a:srgbClr val="5D9731"/>
              </a:buClr>
              <a:buFont typeface="+mj-lt"/>
              <a:buAutoNum type="romanLcPeriod"/>
            </a:pPr>
            <a:r>
              <a:rPr lang="fr-FR" sz="2800" dirty="0"/>
              <a:t>Meilleure surveillance des fournisseurs de services, tels que les sociétés d’aide à l’enfance</a:t>
            </a:r>
          </a:p>
        </p:txBody>
      </p:sp>
    </p:spTree>
    <p:extLst>
      <p:ext uri="{BB962C8B-B14F-4D97-AF65-F5344CB8AC3E}">
        <p14:creationId xmlns:p14="http://schemas.microsoft.com/office/powerpoint/2010/main" val="2492119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Facet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839CEBBA4F6F4CBCA93A49C64F9E43" ma:contentTypeVersion="9" ma:contentTypeDescription="Create a new document." ma:contentTypeScope="" ma:versionID="de6f6a677e8a93d4ed38cc291b414249">
  <xsd:schema xmlns:xsd="http://www.w3.org/2001/XMLSchema" xmlns:xs="http://www.w3.org/2001/XMLSchema" xmlns:p="http://schemas.microsoft.com/office/2006/metadata/properties" xmlns:ns2="f32d96e7-13d9-4f18-bdf0-ee3eec613f8c" xmlns:ns3="d15a32df-bdb9-417c-91fb-ea7862ad0466" targetNamespace="http://schemas.microsoft.com/office/2006/metadata/properties" ma:root="true" ma:fieldsID="61b29f81561208765bba0e833ee7fba7" ns2:_="" ns3:_="">
    <xsd:import namespace="f32d96e7-13d9-4f18-bdf0-ee3eec613f8c"/>
    <xsd:import namespace="d15a32df-bdb9-417c-91fb-ea7862ad04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d96e7-13d9-4f18-bdf0-ee3eec613f8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a32df-bdb9-417c-91fb-ea7862ad04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C7DD07-6785-4C2A-904A-30DB5DABDAE9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d15a32df-bdb9-417c-91fb-ea7862ad0466"/>
    <ds:schemaRef ds:uri="f32d96e7-13d9-4f18-bdf0-ee3eec613f8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13642FE-445E-4842-BFE7-8ECD8201BD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762CAD-E9CE-4845-A77B-68E6FEDEC6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d96e7-13d9-4f18-bdf0-ee3eec613f8c"/>
    <ds:schemaRef ds:uri="d15a32df-bdb9-417c-91fb-ea7862ad04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1451</TotalTime>
  <Words>1181</Words>
  <Application>Microsoft Office PowerPoint</Application>
  <PresentationFormat>Grand écran</PresentationFormat>
  <Paragraphs>219</Paragraphs>
  <Slides>37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37</vt:i4>
      </vt:variant>
    </vt:vector>
  </HeadingPairs>
  <TitlesOfParts>
    <vt:vector size="46" baseType="lpstr">
      <vt:lpstr>Arial</vt:lpstr>
      <vt:lpstr>Bahnschrift SemiLight SemiConde</vt:lpstr>
      <vt:lpstr>Calibri</vt:lpstr>
      <vt:lpstr>Calibri Light</vt:lpstr>
      <vt:lpstr>Trebuchet MS</vt:lpstr>
      <vt:lpstr>Wingdings</vt:lpstr>
      <vt:lpstr>Wingdings 3</vt:lpstr>
      <vt:lpstr>Facette</vt:lpstr>
      <vt:lpstr>Thème Office</vt:lpstr>
      <vt:lpstr>Présentation PowerPoint</vt:lpstr>
      <vt:lpstr>Objectifs d’apprentissages Jour 2</vt:lpstr>
      <vt:lpstr>Retour sur les troubles de personnalité</vt:lpstr>
      <vt:lpstr>5.4 Savoir intervenir auprès des personnes atteintes d’un trouble de la personnalité</vt:lpstr>
      <vt:lpstr>1ère étape: aspects relationnels</vt:lpstr>
      <vt:lpstr>2ème étape: structure et encadrement</vt:lpstr>
      <vt:lpstr>3ème étape : évaluation de la réalité </vt:lpstr>
      <vt:lpstr>6. Contexte social et législatif</vt:lpstr>
      <vt:lpstr>Changements principaux</vt:lpstr>
      <vt:lpstr>Motifs de protection</vt:lpstr>
      <vt:lpstr>Norme minimum acceptable</vt:lpstr>
      <vt:lpstr>Types d’ordonnances</vt:lpstr>
      <vt:lpstr>6.2 Survoler la méthode autochtone de règlement extrajudiciaire des différends</vt:lpstr>
      <vt:lpstr>Processus des cercles de partage </vt:lpstr>
      <vt:lpstr>Exemples de cercles</vt:lpstr>
      <vt:lpstr>Présentation PowerPoint</vt:lpstr>
      <vt:lpstr>6.3 Comprendre la notion de garde et d’intérêt véritable de l’enfant</vt:lpstr>
      <vt:lpstr>Vers une définition de la garde des enfants </vt:lpstr>
      <vt:lpstr>Définition des différents types de gardes dans la pratique du droit de la famille</vt:lpstr>
      <vt:lpstr>Loi portant réforme sur le droit de l’enfance </vt:lpstr>
      <vt:lpstr>7. Astuces pratico-pratiques pour la médiation familiale à hauts conflits</vt:lpstr>
      <vt:lpstr>Dîner    60 minutes</vt:lpstr>
      <vt:lpstr>Présentation Jurisource.ca </vt:lpstr>
      <vt:lpstr>7.2 Adapter les étapes de la médiation traditionnelle à la médiation à hauts conflits </vt:lpstr>
      <vt:lpstr>7.3 Le plan parental: un outil à employer lors de la médiation à hauts conflits </vt:lpstr>
      <vt:lpstr>Pause café    20 minutes</vt:lpstr>
      <vt:lpstr>Annexe 23 : Modèle de plan parental dans un contexte de hauts conflits</vt:lpstr>
      <vt:lpstr>7.4 Savoir quand et comment mettre fin à la médiation?</vt:lpstr>
      <vt:lpstr>Mauvaise utilisation de la médiation par les parties</vt:lpstr>
      <vt:lpstr>Responsabilités du médiateur</vt:lpstr>
      <vt:lpstr>7.5 Apprendre les techniques d’entretien cognitif</vt:lpstr>
      <vt:lpstr>Présentation PowerPoint</vt:lpstr>
      <vt:lpstr>Initier un entretien cognitif </vt:lpstr>
      <vt:lpstr>Étapes de l’entretien cognitif </vt:lpstr>
      <vt:lpstr>La méthode des 4 R pour réaliser un entretien cognitif</vt:lpstr>
      <vt:lpstr>Mise en pratique</vt:lpstr>
      <vt:lpstr>Conclusion du deuxième jour de 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Alexandre Petterson</dc:creator>
  <cp:lastModifiedBy>Alexandre Petterson</cp:lastModifiedBy>
  <cp:revision>29</cp:revision>
  <dcterms:created xsi:type="dcterms:W3CDTF">2019-08-22T15:09:10Z</dcterms:created>
  <dcterms:modified xsi:type="dcterms:W3CDTF">2019-09-24T19:18:00Z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0x0101001B839CEBBA4F6F4CBCA93A49C64F9E43</vt:lpwstr>
  </property>
</Properties>
</file>