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78" r:id="rId5"/>
    <p:sldId id="258" r:id="rId6"/>
    <p:sldId id="259" r:id="rId7"/>
    <p:sldId id="260" r:id="rId8"/>
    <p:sldId id="271" r:id="rId9"/>
    <p:sldId id="261" r:id="rId10"/>
    <p:sldId id="262" r:id="rId11"/>
    <p:sldId id="263" r:id="rId12"/>
    <p:sldId id="272" r:id="rId13"/>
    <p:sldId id="264" r:id="rId14"/>
    <p:sldId id="265" r:id="rId15"/>
    <p:sldId id="273" r:id="rId16"/>
    <p:sldId id="266" r:id="rId17"/>
    <p:sldId id="267" r:id="rId18"/>
    <p:sldId id="268" r:id="rId19"/>
    <p:sldId id="275" r:id="rId20"/>
    <p:sldId id="276" r:id="rId21"/>
    <p:sldId id="269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iratra Hantelys" initials="MH" lastIdx="10" clrIdx="0">
    <p:extLst>
      <p:ext uri="{19B8F6BF-5375-455C-9EA6-DF929625EA0E}">
        <p15:presenceInfo xmlns:p15="http://schemas.microsoft.com/office/powerpoint/2012/main" userId="S::mhantelys@ajefo.ca::e3d1fa9d-abb0-428b-af8f-1557ba5412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9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5BF635-0DEC-489D-9CEB-E8EFAC0EB59A}" v="14" dt="2019-09-17T12:30:14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16"/>
    <p:restoredTop sz="94629"/>
  </p:normalViewPr>
  <p:slideViewPr>
    <p:cSldViewPr snapToGrid="0" snapToObjects="1">
      <p:cViewPr varScale="1">
        <p:scale>
          <a:sx n="108" d="100"/>
          <a:sy n="108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miratra Hantelys" userId="e3d1fa9d-abb0-428b-af8f-1557ba54124e" providerId="ADAL" clId="{4528894C-8B75-4651-AE5C-A3A7CD2B629C}"/>
    <pc:docChg chg="undo custSel mod addSld delSld modSld modMainMaster">
      <pc:chgData name="Mamiratra Hantelys" userId="e3d1fa9d-abb0-428b-af8f-1557ba54124e" providerId="ADAL" clId="{4528894C-8B75-4651-AE5C-A3A7CD2B629C}" dt="2019-09-05T19:19:28.684" v="163" actId="255"/>
      <pc:docMkLst>
        <pc:docMk/>
      </pc:docMkLst>
      <pc:sldChg chg="addSp">
        <pc:chgData name="Mamiratra Hantelys" userId="e3d1fa9d-abb0-428b-af8f-1557ba54124e" providerId="ADAL" clId="{4528894C-8B75-4651-AE5C-A3A7CD2B629C}" dt="2019-09-05T19:12:14.774" v="0"/>
        <pc:sldMkLst>
          <pc:docMk/>
          <pc:sldMk cId="2326867422" sldId="278"/>
        </pc:sldMkLst>
        <pc:picChg chg="add">
          <ac:chgData name="Mamiratra Hantelys" userId="e3d1fa9d-abb0-428b-af8f-1557ba54124e" providerId="ADAL" clId="{4528894C-8B75-4651-AE5C-A3A7CD2B629C}" dt="2019-09-05T19:12:14.774" v="0"/>
          <ac:picMkLst>
            <pc:docMk/>
            <pc:sldMk cId="2326867422" sldId="278"/>
            <ac:picMk id="4" creationId="{3778AA6D-5E16-514D-A18B-EA46D9FAF358}"/>
          </ac:picMkLst>
        </pc:picChg>
      </pc:sldChg>
      <pc:sldChg chg="addSp delSp modSp add mod modTransition setBg delDesignElem">
        <pc:chgData name="Mamiratra Hantelys" userId="e3d1fa9d-abb0-428b-af8f-1557ba54124e" providerId="ADAL" clId="{4528894C-8B75-4651-AE5C-A3A7CD2B629C}" dt="2019-09-05T19:19:28.684" v="163" actId="255"/>
        <pc:sldMkLst>
          <pc:docMk/>
          <pc:sldMk cId="1595905518" sldId="280"/>
        </pc:sldMkLst>
        <pc:spChg chg="add mod">
          <ac:chgData name="Mamiratra Hantelys" userId="e3d1fa9d-abb0-428b-af8f-1557ba54124e" providerId="ADAL" clId="{4528894C-8B75-4651-AE5C-A3A7CD2B629C}" dt="2019-09-05T19:16:48.233" v="109" actId="1076"/>
          <ac:spMkLst>
            <pc:docMk/>
            <pc:sldMk cId="1595905518" sldId="280"/>
            <ac:spMk id="2" creationId="{2447BB25-D032-459F-9648-15D1024710EA}"/>
          </ac:spMkLst>
        </pc:spChg>
        <pc:spChg chg="add del mod">
          <ac:chgData name="Mamiratra Hantelys" userId="e3d1fa9d-abb0-428b-af8f-1557ba54124e" providerId="ADAL" clId="{4528894C-8B75-4651-AE5C-A3A7CD2B629C}" dt="2019-09-05T19:18:28.055" v="140" actId="478"/>
          <ac:spMkLst>
            <pc:docMk/>
            <pc:sldMk cId="1595905518" sldId="280"/>
            <ac:spMk id="4" creationId="{A9AB075B-A4B9-4A18-BDBF-029C284601D8}"/>
          </ac:spMkLst>
        </pc:spChg>
        <pc:spChg chg="add mod">
          <ac:chgData name="Mamiratra Hantelys" userId="e3d1fa9d-abb0-428b-af8f-1557ba54124e" providerId="ADAL" clId="{4528894C-8B75-4651-AE5C-A3A7CD2B629C}" dt="2019-09-05T19:19:28.684" v="163" actId="255"/>
          <ac:spMkLst>
            <pc:docMk/>
            <pc:sldMk cId="1595905518" sldId="280"/>
            <ac:spMk id="5" creationId="{92570DF5-D5C7-4BF0-B600-A731280AD0E1}"/>
          </ac:spMkLst>
        </pc:spChg>
        <pc:spChg chg="add del">
          <ac:chgData name="Mamiratra Hantelys" userId="e3d1fa9d-abb0-428b-af8f-1557ba54124e" providerId="ADAL" clId="{4528894C-8B75-4651-AE5C-A3A7CD2B629C}" dt="2019-09-05T19:14:04.127" v="11" actId="26606"/>
          <ac:spMkLst>
            <pc:docMk/>
            <pc:sldMk cId="1595905518" sldId="280"/>
            <ac:spMk id="8" creationId="{01520B72-94C4-4ABB-AC64-A3382705BE06}"/>
          </ac:spMkLst>
        </pc:spChg>
        <pc:spChg chg="add del">
          <ac:chgData name="Mamiratra Hantelys" userId="e3d1fa9d-abb0-428b-af8f-1557ba54124e" providerId="ADAL" clId="{4528894C-8B75-4651-AE5C-A3A7CD2B629C}" dt="2019-09-05T19:14:04.127" v="11" actId="26606"/>
          <ac:spMkLst>
            <pc:docMk/>
            <pc:sldMk cId="1595905518" sldId="280"/>
            <ac:spMk id="10" creationId="{9A64CBFD-D6E8-4E6A-8F66-1948BED33157}"/>
          </ac:spMkLst>
        </pc:spChg>
        <pc:spChg chg="add del">
          <ac:chgData name="Mamiratra Hantelys" userId="e3d1fa9d-abb0-428b-af8f-1557ba54124e" providerId="ADAL" clId="{4528894C-8B75-4651-AE5C-A3A7CD2B629C}" dt="2019-09-05T19:14:13.688" v="13" actId="26606"/>
          <ac:spMkLst>
            <pc:docMk/>
            <pc:sldMk cId="1595905518" sldId="280"/>
            <ac:spMk id="12" creationId="{0FEAB822-F0FD-4704-BB9F-0294145AD5F2}"/>
          </ac:spMkLst>
        </pc:spChg>
        <pc:spChg chg="add del">
          <ac:chgData name="Mamiratra Hantelys" userId="e3d1fa9d-abb0-428b-af8f-1557ba54124e" providerId="ADAL" clId="{4528894C-8B75-4651-AE5C-A3A7CD2B629C}" dt="2019-09-05T19:14:13.688" v="13" actId="26606"/>
          <ac:spMkLst>
            <pc:docMk/>
            <pc:sldMk cId="1595905518" sldId="280"/>
            <ac:spMk id="13" creationId="{FBDDE715-DC1D-4B19-9FCF-8B62FCE8E6E4}"/>
          </ac:spMkLst>
        </pc:spChg>
        <pc:spChg chg="add del">
          <ac:chgData name="Mamiratra Hantelys" userId="e3d1fa9d-abb0-428b-af8f-1557ba54124e" providerId="ADAL" clId="{4528894C-8B75-4651-AE5C-A3A7CD2B629C}" dt="2019-09-05T19:14:13.688" v="13" actId="26606"/>
          <ac:spMkLst>
            <pc:docMk/>
            <pc:sldMk cId="1595905518" sldId="280"/>
            <ac:spMk id="14" creationId="{059D4B08-2FD7-4795-B867-90033141C32A}"/>
          </ac:spMkLst>
        </pc:spChg>
        <pc:spChg chg="add del">
          <ac:chgData name="Mamiratra Hantelys" userId="e3d1fa9d-abb0-428b-af8f-1557ba54124e" providerId="ADAL" clId="{4528894C-8B75-4651-AE5C-A3A7CD2B629C}" dt="2019-09-05T19:14:32.291" v="19"/>
          <ac:spMkLst>
            <pc:docMk/>
            <pc:sldMk cId="1595905518" sldId="280"/>
            <ac:spMk id="16" creationId="{241D049E-2C7B-4131-B81E-E5B643BD61EE}"/>
          </ac:spMkLst>
        </pc:spChg>
        <pc:spChg chg="add del">
          <ac:chgData name="Mamiratra Hantelys" userId="e3d1fa9d-abb0-428b-af8f-1557ba54124e" providerId="ADAL" clId="{4528894C-8B75-4651-AE5C-A3A7CD2B629C}" dt="2019-09-05T19:14:32.291" v="19"/>
          <ac:spMkLst>
            <pc:docMk/>
            <pc:sldMk cId="1595905518" sldId="280"/>
            <ac:spMk id="17" creationId="{91635463-D121-4B16-AB61-D492DD3F02AA}"/>
          </ac:spMkLst>
        </pc:spChg>
        <pc:picChg chg="mod">
          <ac:chgData name="Mamiratra Hantelys" userId="e3d1fa9d-abb0-428b-af8f-1557ba54124e" providerId="ADAL" clId="{4528894C-8B75-4651-AE5C-A3A7CD2B629C}" dt="2019-09-05T19:15:08.916" v="23" actId="14100"/>
          <ac:picMkLst>
            <pc:docMk/>
            <pc:sldMk cId="1595905518" sldId="280"/>
            <ac:picMk id="3" creationId="{E72DB6DC-4658-DA4E-A448-30B0F92CD1C0}"/>
          </ac:picMkLst>
        </pc:picChg>
      </pc:sldChg>
    </pc:docChg>
  </pc:docChgLst>
  <pc:docChgLst>
    <pc:chgData name="Mamiratra Hantelys" userId="e3d1fa9d-abb0-428b-af8f-1557ba54124e" providerId="ADAL" clId="{D0994D3D-876D-448B-A107-FFCFD2C8B913}"/>
    <pc:docChg chg="undo custSel mod addSld delSld modSld">
      <pc:chgData name="Mamiratra Hantelys" userId="e3d1fa9d-abb0-428b-af8f-1557ba54124e" providerId="ADAL" clId="{D0994D3D-876D-448B-A107-FFCFD2C8B913}" dt="2019-09-05T15:22:22.946" v="591" actId="26606"/>
      <pc:docMkLst>
        <pc:docMk/>
      </pc:docMkLst>
      <pc:sldChg chg="addSp delSp modSp mod setBg">
        <pc:chgData name="Mamiratra Hantelys" userId="e3d1fa9d-abb0-428b-af8f-1557ba54124e" providerId="ADAL" clId="{D0994D3D-876D-448B-A107-FFCFD2C8B913}" dt="2019-09-05T13:49:00.964" v="102" actId="14100"/>
        <pc:sldMkLst>
          <pc:docMk/>
          <pc:sldMk cId="1778319062" sldId="258"/>
        </pc:sldMkLst>
        <pc:spChg chg="mod">
          <ac:chgData name="Mamiratra Hantelys" userId="e3d1fa9d-abb0-428b-af8f-1557ba54124e" providerId="ADAL" clId="{D0994D3D-876D-448B-A107-FFCFD2C8B913}" dt="2019-09-05T13:48:55.658" v="101" actId="123"/>
          <ac:spMkLst>
            <pc:docMk/>
            <pc:sldMk cId="1778319062" sldId="258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3:49:00.964" v="102" actId="14100"/>
          <ac:spMkLst>
            <pc:docMk/>
            <pc:sldMk cId="1778319062" sldId="258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8:27.353" v="94" actId="26606"/>
          <ac:spMkLst>
            <pc:docMk/>
            <pc:sldMk cId="1778319062" sldId="258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48:27.353" v="94" actId="26606"/>
          <ac:spMkLst>
            <pc:docMk/>
            <pc:sldMk cId="1778319062" sldId="258"/>
            <ac:spMk id="10" creationId="{0D7A9289-BAD1-4A78-979F-A655C886DBF5}"/>
          </ac:spMkLst>
        </pc:spChg>
        <pc:picChg chg="add del">
          <ac:chgData name="Mamiratra Hantelys" userId="e3d1fa9d-abb0-428b-af8f-1557ba54124e" providerId="ADAL" clId="{D0994D3D-876D-448B-A107-FFCFD2C8B913}" dt="2019-09-05T13:48:24.806" v="91" actId="26606"/>
          <ac:picMkLst>
            <pc:docMk/>
            <pc:sldMk cId="1778319062" sldId="258"/>
            <ac:picMk id="14" creationId="{308CAA00-18AB-47E7-878B-BA12EF865C8C}"/>
          </ac:picMkLst>
        </pc:picChg>
        <pc:picChg chg="add del">
          <ac:chgData name="Mamiratra Hantelys" userId="e3d1fa9d-abb0-428b-af8f-1557ba54124e" providerId="ADAL" clId="{D0994D3D-876D-448B-A107-FFCFD2C8B913}" dt="2019-09-05T13:48:27.353" v="93" actId="26606"/>
          <ac:picMkLst>
            <pc:docMk/>
            <pc:sldMk cId="1778319062" sldId="258"/>
            <ac:picMk id="16" creationId="{8EAED27F-D2CE-487F-8B33-592604162DAB}"/>
          </ac:picMkLst>
        </pc:picChg>
        <pc:picChg chg="add">
          <ac:chgData name="Mamiratra Hantelys" userId="e3d1fa9d-abb0-428b-af8f-1557ba54124e" providerId="ADAL" clId="{D0994D3D-876D-448B-A107-FFCFD2C8B913}" dt="2019-09-05T13:48:27.353" v="94" actId="26606"/>
          <ac:picMkLst>
            <pc:docMk/>
            <pc:sldMk cId="1778319062" sldId="258"/>
            <ac:picMk id="18" creationId="{308CAA00-18AB-47E7-878B-BA12EF865C8C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3:50:13.185" v="117" actId="14100"/>
        <pc:sldMkLst>
          <pc:docMk/>
          <pc:sldMk cId="1992800726" sldId="259"/>
        </pc:sldMkLst>
        <pc:spChg chg="mod">
          <ac:chgData name="Mamiratra Hantelys" userId="e3d1fa9d-abb0-428b-af8f-1557ba54124e" providerId="ADAL" clId="{D0994D3D-876D-448B-A107-FFCFD2C8B913}" dt="2019-09-05T13:49:55.763" v="113" actId="14100"/>
          <ac:spMkLst>
            <pc:docMk/>
            <pc:sldMk cId="1992800726" sldId="259"/>
            <ac:spMk id="2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4:18.827" v="30" actId="26606"/>
          <ac:spMkLst>
            <pc:docMk/>
            <pc:sldMk cId="1992800726" sldId="259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4:08.462" v="23" actId="26606"/>
          <ac:spMkLst>
            <pc:docMk/>
            <pc:sldMk cId="1992800726" sldId="259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43:57.936" v="21" actId="26606"/>
          <ac:spMkLst>
            <pc:docMk/>
            <pc:sldMk cId="1992800726" sldId="259"/>
            <ac:spMk id="10" creationId="{A3D9AEEE-1CCD-43C0-BA3E-16D60A6E23C0}"/>
          </ac:spMkLst>
        </pc:spChg>
        <pc:spChg chg="add del">
          <ac:chgData name="Mamiratra Hantelys" userId="e3d1fa9d-abb0-428b-af8f-1557ba54124e" providerId="ADAL" clId="{D0994D3D-876D-448B-A107-FFCFD2C8B913}" dt="2019-09-05T13:43:57.936" v="21" actId="26606"/>
          <ac:spMkLst>
            <pc:docMk/>
            <pc:sldMk cId="1992800726" sldId="259"/>
            <ac:spMk id="12" creationId="{60F880A6-33D3-4EEC-A780-B73559B9F24C}"/>
          </ac:spMkLst>
        </pc:spChg>
        <pc:spChg chg="add del">
          <ac:chgData name="Mamiratra Hantelys" userId="e3d1fa9d-abb0-428b-af8f-1557ba54124e" providerId="ADAL" clId="{D0994D3D-876D-448B-A107-FFCFD2C8B913}" dt="2019-09-05T13:43:57.936" v="21" actId="26606"/>
          <ac:spMkLst>
            <pc:docMk/>
            <pc:sldMk cId="1992800726" sldId="259"/>
            <ac:spMk id="14" creationId="{2C6246ED-0535-4496-A8F6-1E80CC4EB853}"/>
          </ac:spMkLst>
        </pc:spChg>
        <pc:spChg chg="add del">
          <ac:chgData name="Mamiratra Hantelys" userId="e3d1fa9d-abb0-428b-af8f-1557ba54124e" providerId="ADAL" clId="{D0994D3D-876D-448B-A107-FFCFD2C8B913}" dt="2019-09-05T13:44:08.462" v="23" actId="26606"/>
          <ac:spMkLst>
            <pc:docMk/>
            <pc:sldMk cId="1992800726" sldId="259"/>
            <ac:spMk id="16" creationId="{0D7A9289-BAD1-4A78-979F-A655C886DBF5}"/>
          </ac:spMkLst>
        </pc:spChg>
        <pc:spChg chg="add del">
          <ac:chgData name="Mamiratra Hantelys" userId="e3d1fa9d-abb0-428b-af8f-1557ba54124e" providerId="ADAL" clId="{D0994D3D-876D-448B-A107-FFCFD2C8B913}" dt="2019-09-05T13:44:08.462" v="23" actId="26606"/>
          <ac:spMkLst>
            <pc:docMk/>
            <pc:sldMk cId="1992800726" sldId="259"/>
            <ac:spMk id="17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4:10.291" v="25" actId="26606"/>
          <ac:spMkLst>
            <pc:docMk/>
            <pc:sldMk cId="1992800726" sldId="259"/>
            <ac:spMk id="19" creationId="{19FE08D8-CEA0-461E-870A-02CD15D9B9D2}"/>
          </ac:spMkLst>
        </pc:spChg>
        <pc:spChg chg="add del">
          <ac:chgData name="Mamiratra Hantelys" userId="e3d1fa9d-abb0-428b-af8f-1557ba54124e" providerId="ADAL" clId="{D0994D3D-876D-448B-A107-FFCFD2C8B913}" dt="2019-09-05T13:44:10.291" v="25" actId="26606"/>
          <ac:spMkLst>
            <pc:docMk/>
            <pc:sldMk cId="1992800726" sldId="259"/>
            <ac:spMk id="20" creationId="{2B982904-A46E-41DF-BA98-61E2300C7DCB}"/>
          </ac:spMkLst>
        </pc:spChg>
        <pc:spChg chg="add del">
          <ac:chgData name="Mamiratra Hantelys" userId="e3d1fa9d-abb0-428b-af8f-1557ba54124e" providerId="ADAL" clId="{D0994D3D-876D-448B-A107-FFCFD2C8B913}" dt="2019-09-05T13:44:10.291" v="25" actId="26606"/>
          <ac:spMkLst>
            <pc:docMk/>
            <pc:sldMk cId="1992800726" sldId="259"/>
            <ac:spMk id="21" creationId="{27018161-547E-48F7-A0D9-272C9EA5B379}"/>
          </ac:spMkLst>
        </pc:spChg>
        <pc:spChg chg="add del">
          <ac:chgData name="Mamiratra Hantelys" userId="e3d1fa9d-abb0-428b-af8f-1557ba54124e" providerId="ADAL" clId="{D0994D3D-876D-448B-A107-FFCFD2C8B913}" dt="2019-09-05T13:44:10.291" v="25" actId="26606"/>
          <ac:spMkLst>
            <pc:docMk/>
            <pc:sldMk cId="1992800726" sldId="259"/>
            <ac:spMk id="22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4:14.993" v="27" actId="26606"/>
          <ac:spMkLst>
            <pc:docMk/>
            <pc:sldMk cId="1992800726" sldId="259"/>
            <ac:spMk id="24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44:14.993" v="27" actId="26606"/>
          <ac:spMkLst>
            <pc:docMk/>
            <pc:sldMk cId="1992800726" sldId="259"/>
            <ac:spMk id="25" creationId="{0D7A9289-BAD1-4A78-979F-A655C886DBF5}"/>
          </ac:spMkLst>
        </pc:spChg>
        <pc:spChg chg="add del">
          <ac:chgData name="Mamiratra Hantelys" userId="e3d1fa9d-abb0-428b-af8f-1557ba54124e" providerId="ADAL" clId="{D0994D3D-876D-448B-A107-FFCFD2C8B913}" dt="2019-09-05T13:44:14.993" v="27" actId="26606"/>
          <ac:spMkLst>
            <pc:docMk/>
            <pc:sldMk cId="1992800726" sldId="259"/>
            <ac:spMk id="26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4:18.811" v="29" actId="26606"/>
          <ac:spMkLst>
            <pc:docMk/>
            <pc:sldMk cId="1992800726" sldId="259"/>
            <ac:spMk id="28" creationId="{1EDD21E1-BAF0-4314-AB31-82ECB8AC9EA9}"/>
          </ac:spMkLst>
        </pc:spChg>
        <pc:spChg chg="add del">
          <ac:chgData name="Mamiratra Hantelys" userId="e3d1fa9d-abb0-428b-af8f-1557ba54124e" providerId="ADAL" clId="{D0994D3D-876D-448B-A107-FFCFD2C8B913}" dt="2019-09-05T13:44:18.811" v="29" actId="26606"/>
          <ac:spMkLst>
            <pc:docMk/>
            <pc:sldMk cId="1992800726" sldId="259"/>
            <ac:spMk id="29" creationId="{FDC8619C-F25D-468E-95FA-2A2151D7DDD2}"/>
          </ac:spMkLst>
        </pc:spChg>
        <pc:spChg chg="add del">
          <ac:chgData name="Mamiratra Hantelys" userId="e3d1fa9d-abb0-428b-af8f-1557ba54124e" providerId="ADAL" clId="{D0994D3D-876D-448B-A107-FFCFD2C8B913}" dt="2019-09-05T13:44:18.811" v="29" actId="26606"/>
          <ac:spMkLst>
            <pc:docMk/>
            <pc:sldMk cId="1992800726" sldId="259"/>
            <ac:spMk id="30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4:18.811" v="29" actId="26606"/>
          <ac:spMkLst>
            <pc:docMk/>
            <pc:sldMk cId="1992800726" sldId="259"/>
            <ac:spMk id="31" creationId="{7D9439D6-DEAD-4CEB-A61B-BE3D64D1B598}"/>
          </ac:spMkLst>
        </pc:spChg>
        <pc:spChg chg="add del">
          <ac:chgData name="Mamiratra Hantelys" userId="e3d1fa9d-abb0-428b-af8f-1557ba54124e" providerId="ADAL" clId="{D0994D3D-876D-448B-A107-FFCFD2C8B913}" dt="2019-09-05T13:49:36.823" v="109" actId="26606"/>
          <ac:spMkLst>
            <pc:docMk/>
            <pc:sldMk cId="1992800726" sldId="259"/>
            <ac:spMk id="33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49:36.823" v="109" actId="26606"/>
          <ac:spMkLst>
            <pc:docMk/>
            <pc:sldMk cId="1992800726" sldId="259"/>
            <ac:spMk id="34" creationId="{0D7A9289-BAD1-4A78-979F-A655C886DBF5}"/>
          </ac:spMkLst>
        </pc:spChg>
        <pc:spChg chg="add del mod">
          <ac:chgData name="Mamiratra Hantelys" userId="e3d1fa9d-abb0-428b-af8f-1557ba54124e" providerId="ADAL" clId="{D0994D3D-876D-448B-A107-FFCFD2C8B913}" dt="2019-09-05T13:49:36.823" v="109" actId="26606"/>
          <ac:spMkLst>
            <pc:docMk/>
            <pc:sldMk cId="1992800726" sldId="259"/>
            <ac:spMk id="35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9:33.527" v="106" actId="26606"/>
          <ac:spMkLst>
            <pc:docMk/>
            <pc:sldMk cId="1992800726" sldId="259"/>
            <ac:spMk id="42" creationId="{A3D9AEEE-1CCD-43C0-BA3E-16D60A6E23C0}"/>
          </ac:spMkLst>
        </pc:spChg>
        <pc:spChg chg="add del">
          <ac:chgData name="Mamiratra Hantelys" userId="e3d1fa9d-abb0-428b-af8f-1557ba54124e" providerId="ADAL" clId="{D0994D3D-876D-448B-A107-FFCFD2C8B913}" dt="2019-09-05T13:49:33.527" v="106" actId="26606"/>
          <ac:spMkLst>
            <pc:docMk/>
            <pc:sldMk cId="1992800726" sldId="259"/>
            <ac:spMk id="44" creationId="{60F880A6-33D3-4EEC-A780-B73559B9F24C}"/>
          </ac:spMkLst>
        </pc:spChg>
        <pc:spChg chg="add del">
          <ac:chgData name="Mamiratra Hantelys" userId="e3d1fa9d-abb0-428b-af8f-1557ba54124e" providerId="ADAL" clId="{D0994D3D-876D-448B-A107-FFCFD2C8B913}" dt="2019-09-05T13:49:33.527" v="106" actId="26606"/>
          <ac:spMkLst>
            <pc:docMk/>
            <pc:sldMk cId="1992800726" sldId="259"/>
            <ac:spMk id="46" creationId="{2C6246ED-0535-4496-A8F6-1E80CC4EB853}"/>
          </ac:spMkLst>
        </pc:spChg>
        <pc:spChg chg="add del">
          <ac:chgData name="Mamiratra Hantelys" userId="e3d1fa9d-abb0-428b-af8f-1557ba54124e" providerId="ADAL" clId="{D0994D3D-876D-448B-A107-FFCFD2C8B913}" dt="2019-09-05T13:49:36.808" v="108" actId="26606"/>
          <ac:spMkLst>
            <pc:docMk/>
            <pc:sldMk cId="1992800726" sldId="259"/>
            <ac:spMk id="48" creationId="{175CD74B-9CE8-4F20-A3E4-A22A7F036042}"/>
          </ac:spMkLst>
        </pc:spChg>
        <pc:spChg chg="add del">
          <ac:chgData name="Mamiratra Hantelys" userId="e3d1fa9d-abb0-428b-af8f-1557ba54124e" providerId="ADAL" clId="{D0994D3D-876D-448B-A107-FFCFD2C8B913}" dt="2019-09-05T13:49:36.808" v="108" actId="26606"/>
          <ac:spMkLst>
            <pc:docMk/>
            <pc:sldMk cId="1992800726" sldId="259"/>
            <ac:spMk id="49" creationId="{99C44665-BECF-4482-A00C-E4BE2A87DC7B}"/>
          </ac:spMkLst>
        </pc:spChg>
        <pc:spChg chg="add del">
          <ac:chgData name="Mamiratra Hantelys" userId="e3d1fa9d-abb0-428b-af8f-1557ba54124e" providerId="ADAL" clId="{D0994D3D-876D-448B-A107-FFCFD2C8B913}" dt="2019-09-05T13:49:36.808" v="108" actId="26606"/>
          <ac:spMkLst>
            <pc:docMk/>
            <pc:sldMk cId="1992800726" sldId="259"/>
            <ac:spMk id="50" creationId="{20398C1D-D011-4BA8-AC81-E829677B87FF}"/>
          </ac:spMkLst>
        </pc:spChg>
        <pc:spChg chg="add mod">
          <ac:chgData name="Mamiratra Hantelys" userId="e3d1fa9d-abb0-428b-af8f-1557ba54124e" providerId="ADAL" clId="{D0994D3D-876D-448B-A107-FFCFD2C8B913}" dt="2019-09-05T13:50:13.185" v="117" actId="14100"/>
          <ac:spMkLst>
            <pc:docMk/>
            <pc:sldMk cId="1992800726" sldId="259"/>
            <ac:spMk id="53" creationId="{00000000-0000-0000-0000-000000000000}"/>
          </ac:spMkLst>
        </pc:spChg>
        <pc:graphicFrameChg chg="add del">
          <ac:chgData name="Mamiratra Hantelys" userId="e3d1fa9d-abb0-428b-af8f-1557ba54124e" providerId="ADAL" clId="{D0994D3D-876D-448B-A107-FFCFD2C8B913}" dt="2019-09-05T13:43:57.936" v="21" actId="26606"/>
          <ac:graphicFrameMkLst>
            <pc:docMk/>
            <pc:sldMk cId="1992800726" sldId="259"/>
            <ac:graphicFrameMk id="5" creationId="{9A1CD917-C4BB-40C1-BEFD-0E77AF65C7D0}"/>
          </ac:graphicFrameMkLst>
        </pc:graphicFrameChg>
        <pc:graphicFrameChg chg="add del">
          <ac:chgData name="Mamiratra Hantelys" userId="e3d1fa9d-abb0-428b-af8f-1557ba54124e" providerId="ADAL" clId="{D0994D3D-876D-448B-A107-FFCFD2C8B913}" dt="2019-09-05T13:49:33.527" v="106" actId="26606"/>
          <ac:graphicFrameMkLst>
            <pc:docMk/>
            <pc:sldMk cId="1992800726" sldId="259"/>
            <ac:graphicFrameMk id="37" creationId="{C0B2E897-E7C8-46BB-885D-61995D3F968F}"/>
          </ac:graphicFrameMkLst>
        </pc:graphicFrameChg>
        <pc:graphicFrameChg chg="add del">
          <ac:chgData name="Mamiratra Hantelys" userId="e3d1fa9d-abb0-428b-af8f-1557ba54124e" providerId="ADAL" clId="{D0994D3D-876D-448B-A107-FFCFD2C8B913}" dt="2019-09-05T13:49:36.808" v="108" actId="26606"/>
          <ac:graphicFrameMkLst>
            <pc:docMk/>
            <pc:sldMk cId="1992800726" sldId="259"/>
            <ac:graphicFrameMk id="51" creationId="{69C2E0D7-1830-45F5-B51A-3B6BCAAD5495}"/>
          </ac:graphicFrameMkLst>
        </pc:graphicFrameChg>
        <pc:picChg chg="add del">
          <ac:chgData name="Mamiratra Hantelys" userId="e3d1fa9d-abb0-428b-af8f-1557ba54124e" providerId="ADAL" clId="{D0994D3D-876D-448B-A107-FFCFD2C8B913}" dt="2019-09-05T13:44:18.811" v="29" actId="26606"/>
          <ac:picMkLst>
            <pc:docMk/>
            <pc:sldMk cId="1992800726" sldId="259"/>
            <ac:picMk id="7" creationId="{0234514E-2571-4103-847C-E9AE1D525ABD}"/>
          </ac:picMkLst>
        </pc:picChg>
        <pc:picChg chg="add del">
          <ac:chgData name="Mamiratra Hantelys" userId="e3d1fa9d-abb0-428b-af8f-1557ba54124e" providerId="ADAL" clId="{D0994D3D-876D-448B-A107-FFCFD2C8B913}" dt="2019-09-05T13:49:22.638" v="104" actId="26606"/>
          <ac:picMkLst>
            <pc:docMk/>
            <pc:sldMk cId="1992800726" sldId="259"/>
            <ac:picMk id="39" creationId="{0B880D2C-9881-44EB-B269-F1D9B9D96DF3}"/>
          </ac:picMkLst>
        </pc:picChg>
        <pc:picChg chg="add">
          <ac:chgData name="Mamiratra Hantelys" userId="e3d1fa9d-abb0-428b-af8f-1557ba54124e" providerId="ADAL" clId="{D0994D3D-876D-448B-A107-FFCFD2C8B913}" dt="2019-09-05T13:49:36.823" v="109" actId="26606"/>
          <ac:picMkLst>
            <pc:docMk/>
            <pc:sldMk cId="1992800726" sldId="259"/>
            <ac:picMk id="54" creationId="{4C8333A7-F453-4F2C-AC66-2BEE0533DE86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3:50:50.231" v="128" actId="255"/>
        <pc:sldMkLst>
          <pc:docMk/>
          <pc:sldMk cId="1159815722" sldId="260"/>
        </pc:sldMkLst>
        <pc:spChg chg="mod">
          <ac:chgData name="Mamiratra Hantelys" userId="e3d1fa9d-abb0-428b-af8f-1557ba54124e" providerId="ADAL" clId="{D0994D3D-876D-448B-A107-FFCFD2C8B913}" dt="2019-09-05T13:50:50.231" v="128" actId="255"/>
          <ac:spMkLst>
            <pc:docMk/>
            <pc:sldMk cId="1159815722" sldId="260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3:50:33.045" v="124" actId="26606"/>
          <ac:spMkLst>
            <pc:docMk/>
            <pc:sldMk cId="1159815722" sldId="260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50:33.045" v="124" actId="26606"/>
          <ac:spMkLst>
            <pc:docMk/>
            <pc:sldMk cId="1159815722" sldId="260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50:33.045" v="124" actId="26606"/>
          <ac:spMkLst>
            <pc:docMk/>
            <pc:sldMk cId="1159815722" sldId="260"/>
            <ac:spMk id="10" creationId="{0D7A9289-BAD1-4A78-979F-A655C886DBF5}"/>
          </ac:spMkLst>
        </pc:spChg>
        <pc:spChg chg="add del">
          <ac:chgData name="Mamiratra Hantelys" userId="e3d1fa9d-abb0-428b-af8f-1557ba54124e" providerId="ADAL" clId="{D0994D3D-876D-448B-A107-FFCFD2C8B913}" dt="2019-09-05T13:50:28.984" v="119" actId="26606"/>
          <ac:spMkLst>
            <pc:docMk/>
            <pc:sldMk cId="1159815722" sldId="260"/>
            <ac:spMk id="15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50:28.984" v="119" actId="26606"/>
          <ac:spMkLst>
            <pc:docMk/>
            <pc:sldMk cId="1159815722" sldId="260"/>
            <ac:spMk id="17" creationId="{0D7A9289-BAD1-4A78-979F-A655C886DBF5}"/>
          </ac:spMkLst>
        </pc:spChg>
        <pc:spChg chg="add del">
          <ac:chgData name="Mamiratra Hantelys" userId="e3d1fa9d-abb0-428b-af8f-1557ba54124e" providerId="ADAL" clId="{D0994D3D-876D-448B-A107-FFCFD2C8B913}" dt="2019-09-05T13:50:29.985" v="121" actId="26606"/>
          <ac:spMkLst>
            <pc:docMk/>
            <pc:sldMk cId="1159815722" sldId="260"/>
            <ac:spMk id="32" creationId="{0A46F010-D160-4609-8979-FFD8C1EA6C43}"/>
          </ac:spMkLst>
        </pc:spChg>
        <pc:spChg chg="add del">
          <ac:chgData name="Mamiratra Hantelys" userId="e3d1fa9d-abb0-428b-af8f-1557ba54124e" providerId="ADAL" clId="{D0994D3D-876D-448B-A107-FFCFD2C8B913}" dt="2019-09-05T13:50:29.985" v="121" actId="26606"/>
          <ac:spMkLst>
            <pc:docMk/>
            <pc:sldMk cId="1159815722" sldId="260"/>
            <ac:spMk id="46" creationId="{81B8C4F6-C3AC-4C94-8EC7-E4F7B7E9CDB6}"/>
          </ac:spMkLst>
        </pc:spChg>
        <pc:spChg chg="add del">
          <ac:chgData name="Mamiratra Hantelys" userId="e3d1fa9d-abb0-428b-af8f-1557ba54124e" providerId="ADAL" clId="{D0994D3D-876D-448B-A107-FFCFD2C8B913}" dt="2019-09-05T13:50:29.985" v="121" actId="26606"/>
          <ac:spMkLst>
            <pc:docMk/>
            <pc:sldMk cId="1159815722" sldId="260"/>
            <ac:spMk id="47" creationId="{91328346-8BAD-4616-B50B-5CFDA5648D6A}"/>
          </ac:spMkLst>
        </pc:spChg>
        <pc:spChg chg="add del">
          <ac:chgData name="Mamiratra Hantelys" userId="e3d1fa9d-abb0-428b-af8f-1557ba54124e" providerId="ADAL" clId="{D0994D3D-876D-448B-A107-FFCFD2C8B913}" dt="2019-09-05T13:50:33.045" v="123" actId="26606"/>
          <ac:spMkLst>
            <pc:docMk/>
            <pc:sldMk cId="1159815722" sldId="260"/>
            <ac:spMk id="49" creationId="{19FE08D8-CEA0-461E-870A-02CD15D9B9D2}"/>
          </ac:spMkLst>
        </pc:spChg>
        <pc:spChg chg="add del">
          <ac:chgData name="Mamiratra Hantelys" userId="e3d1fa9d-abb0-428b-af8f-1557ba54124e" providerId="ADAL" clId="{D0994D3D-876D-448B-A107-FFCFD2C8B913}" dt="2019-09-05T13:50:33.045" v="123" actId="26606"/>
          <ac:spMkLst>
            <pc:docMk/>
            <pc:sldMk cId="1159815722" sldId="260"/>
            <ac:spMk id="50" creationId="{2B982904-A46E-41DF-BA98-61E2300C7DCB}"/>
          </ac:spMkLst>
        </pc:spChg>
        <pc:spChg chg="add del">
          <ac:chgData name="Mamiratra Hantelys" userId="e3d1fa9d-abb0-428b-af8f-1557ba54124e" providerId="ADAL" clId="{D0994D3D-876D-448B-A107-FFCFD2C8B913}" dt="2019-09-05T13:50:33.045" v="123" actId="26606"/>
          <ac:spMkLst>
            <pc:docMk/>
            <pc:sldMk cId="1159815722" sldId="260"/>
            <ac:spMk id="51" creationId="{27018161-547E-48F7-A0D9-272C9EA5B379}"/>
          </ac:spMkLst>
        </pc:spChg>
        <pc:grpChg chg="add del">
          <ac:chgData name="Mamiratra Hantelys" userId="e3d1fa9d-abb0-428b-af8f-1557ba54124e" providerId="ADAL" clId="{D0994D3D-876D-448B-A107-FFCFD2C8B913}" dt="2019-09-05T13:50:29.985" v="121" actId="26606"/>
          <ac:grpSpMkLst>
            <pc:docMk/>
            <pc:sldMk cId="1159815722" sldId="260"/>
            <ac:grpSpMk id="19" creationId="{0B789310-9859-4942-98C8-3D2F12AAAE73}"/>
          </ac:grpSpMkLst>
        </pc:grpChg>
        <pc:grpChg chg="add del">
          <ac:chgData name="Mamiratra Hantelys" userId="e3d1fa9d-abb0-428b-af8f-1557ba54124e" providerId="ADAL" clId="{D0994D3D-876D-448B-A107-FFCFD2C8B913}" dt="2019-09-05T13:50:29.985" v="121" actId="26606"/>
          <ac:grpSpMkLst>
            <pc:docMk/>
            <pc:sldMk cId="1159815722" sldId="260"/>
            <ac:grpSpMk id="33" creationId="{6F1CEC7A-E419-4950-AA57-B00546C29CAF}"/>
          </ac:grpSpMkLst>
        </pc:grpChg>
        <pc:picChg chg="add">
          <ac:chgData name="Mamiratra Hantelys" userId="e3d1fa9d-abb0-428b-af8f-1557ba54124e" providerId="ADAL" clId="{D0994D3D-876D-448B-A107-FFCFD2C8B913}" dt="2019-09-05T13:50:33.045" v="124" actId="26606"/>
          <ac:picMkLst>
            <pc:docMk/>
            <pc:sldMk cId="1159815722" sldId="260"/>
            <ac:picMk id="14" creationId="{74284B80-52EC-4736-8718-CE33120947AE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3:52:23.935" v="145" actId="14100"/>
        <pc:sldMkLst>
          <pc:docMk/>
          <pc:sldMk cId="795141826" sldId="261"/>
        </pc:sldMkLst>
        <pc:spChg chg="mod">
          <ac:chgData name="Mamiratra Hantelys" userId="e3d1fa9d-abb0-428b-af8f-1557ba54124e" providerId="ADAL" clId="{D0994D3D-876D-448B-A107-FFCFD2C8B913}" dt="2019-09-05T13:52:11.991" v="142" actId="14100"/>
          <ac:spMkLst>
            <pc:docMk/>
            <pc:sldMk cId="795141826" sldId="261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3:52:23.935" v="145" actId="14100"/>
          <ac:spMkLst>
            <pc:docMk/>
            <pc:sldMk cId="795141826" sldId="261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51:57.567" v="139" actId="26606"/>
          <ac:spMkLst>
            <pc:docMk/>
            <pc:sldMk cId="795141826" sldId="261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51:57.567" v="139" actId="26606"/>
          <ac:spMkLst>
            <pc:docMk/>
            <pc:sldMk cId="795141826" sldId="261"/>
            <ac:spMk id="10" creationId="{0D7A9289-BAD1-4A78-979F-A655C886DBF5}"/>
          </ac:spMkLst>
        </pc:spChg>
        <pc:picChg chg="add">
          <ac:chgData name="Mamiratra Hantelys" userId="e3d1fa9d-abb0-428b-af8f-1557ba54124e" providerId="ADAL" clId="{D0994D3D-876D-448B-A107-FFCFD2C8B913}" dt="2019-09-05T13:51:57.567" v="139" actId="26606"/>
          <ac:picMkLst>
            <pc:docMk/>
            <pc:sldMk cId="795141826" sldId="261"/>
            <ac:picMk id="14" creationId="{A1D085D5-4233-4DBA-96B8-DD7E25043B31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3:53:34.949" v="156" actId="255"/>
        <pc:sldMkLst>
          <pc:docMk/>
          <pc:sldMk cId="793941672" sldId="262"/>
        </pc:sldMkLst>
        <pc:spChg chg="mod">
          <ac:chgData name="Mamiratra Hantelys" userId="e3d1fa9d-abb0-428b-af8f-1557ba54124e" providerId="ADAL" clId="{D0994D3D-876D-448B-A107-FFCFD2C8B913}" dt="2019-09-05T13:53:02.713" v="149" actId="255"/>
          <ac:spMkLst>
            <pc:docMk/>
            <pc:sldMk cId="793941672" sldId="262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3:53:34.949" v="156" actId="255"/>
          <ac:spMkLst>
            <pc:docMk/>
            <pc:sldMk cId="793941672" sldId="262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52:49.367" v="146" actId="26606"/>
          <ac:spMkLst>
            <pc:docMk/>
            <pc:sldMk cId="793941672" sldId="262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52:49.367" v="146" actId="26606"/>
          <ac:spMkLst>
            <pc:docMk/>
            <pc:sldMk cId="793941672" sldId="262"/>
            <ac:spMk id="10" creationId="{0D7A9289-BAD1-4A78-979F-A655C886DBF5}"/>
          </ac:spMkLst>
        </pc:spChg>
        <pc:picChg chg="add mod">
          <ac:chgData name="Mamiratra Hantelys" userId="e3d1fa9d-abb0-428b-af8f-1557ba54124e" providerId="ADAL" clId="{D0994D3D-876D-448B-A107-FFCFD2C8B913}" dt="2019-09-05T13:53:12.035" v="151" actId="14100"/>
          <ac:picMkLst>
            <pc:docMk/>
            <pc:sldMk cId="793941672" sldId="262"/>
            <ac:picMk id="14" creationId="{90AFBD30-8B4B-448B-B2C0-C50DFA40A638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4:07:59.822" v="166" actId="14100"/>
        <pc:sldMkLst>
          <pc:docMk/>
          <pc:sldMk cId="1735744073" sldId="263"/>
        </pc:sldMkLst>
        <pc:spChg chg="mod">
          <ac:chgData name="Mamiratra Hantelys" userId="e3d1fa9d-abb0-428b-af8f-1557ba54124e" providerId="ADAL" clId="{D0994D3D-876D-448B-A107-FFCFD2C8B913}" dt="2019-09-05T14:07:30.416" v="160" actId="14100"/>
          <ac:spMkLst>
            <pc:docMk/>
            <pc:sldMk cId="1735744073" sldId="263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4:07:59.822" v="166" actId="14100"/>
          <ac:spMkLst>
            <pc:docMk/>
            <pc:sldMk cId="1735744073" sldId="263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4:07:19.542" v="157" actId="26606"/>
          <ac:spMkLst>
            <pc:docMk/>
            <pc:sldMk cId="1735744073" sldId="263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4:07:19.542" v="157" actId="26606"/>
          <ac:spMkLst>
            <pc:docMk/>
            <pc:sldMk cId="1735744073" sldId="263"/>
            <ac:spMk id="10" creationId="{0D7A9289-BAD1-4A78-979F-A655C886DBF5}"/>
          </ac:spMkLst>
        </pc:spChg>
        <pc:picChg chg="add mod">
          <ac:chgData name="Mamiratra Hantelys" userId="e3d1fa9d-abb0-428b-af8f-1557ba54124e" providerId="ADAL" clId="{D0994D3D-876D-448B-A107-FFCFD2C8B913}" dt="2019-09-05T14:07:52.384" v="164" actId="14100"/>
          <ac:picMkLst>
            <pc:docMk/>
            <pc:sldMk cId="1735744073" sldId="263"/>
            <ac:picMk id="14" creationId="{90FD6F77-29C3-4399-A711-6463665174BB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4:23:49.100" v="245" actId="20577"/>
        <pc:sldMkLst>
          <pc:docMk/>
          <pc:sldMk cId="151021175" sldId="264"/>
        </pc:sldMkLst>
        <pc:spChg chg="mod">
          <ac:chgData name="Mamiratra Hantelys" userId="e3d1fa9d-abb0-428b-af8f-1557ba54124e" providerId="ADAL" clId="{D0994D3D-876D-448B-A107-FFCFD2C8B913}" dt="2019-09-05T14:23:49.100" v="245" actId="20577"/>
          <ac:spMkLst>
            <pc:docMk/>
            <pc:sldMk cId="151021175" sldId="264"/>
            <ac:spMk id="2" creationId="{00000000-0000-0000-0000-000000000000}"/>
          </ac:spMkLst>
        </pc:spChg>
        <pc:spChg chg="add del mod">
          <ac:chgData name="Mamiratra Hantelys" userId="e3d1fa9d-abb0-428b-af8f-1557ba54124e" providerId="ADAL" clId="{D0994D3D-876D-448B-A107-FFCFD2C8B913}" dt="2019-09-05T13:45:23.329" v="47" actId="26606"/>
          <ac:spMkLst>
            <pc:docMk/>
            <pc:sldMk cId="151021175" sldId="264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5:07.918" v="38" actId="26606"/>
          <ac:spMkLst>
            <pc:docMk/>
            <pc:sldMk cId="151021175" sldId="264"/>
            <ac:spMk id="8" creationId="{CD306B45-25EE-434D-ABA9-A27B79320CFF}"/>
          </ac:spMkLst>
        </pc:spChg>
        <pc:spChg chg="add del">
          <ac:chgData name="Mamiratra Hantelys" userId="e3d1fa9d-abb0-428b-af8f-1557ba54124e" providerId="ADAL" clId="{D0994D3D-876D-448B-A107-FFCFD2C8B913}" dt="2019-09-05T13:45:07.918" v="38" actId="26606"/>
          <ac:spMkLst>
            <pc:docMk/>
            <pc:sldMk cId="151021175" sldId="264"/>
            <ac:spMk id="10" creationId="{0A42F85E-4939-431E-8B4A-EC07C8E0AB65}"/>
          </ac:spMkLst>
        </pc:spChg>
        <pc:spChg chg="add del">
          <ac:chgData name="Mamiratra Hantelys" userId="e3d1fa9d-abb0-428b-af8f-1557ba54124e" providerId="ADAL" clId="{D0994D3D-876D-448B-A107-FFCFD2C8B913}" dt="2019-09-05T13:45:13.200" v="40" actId="26606"/>
          <ac:spMkLst>
            <pc:docMk/>
            <pc:sldMk cId="151021175" sldId="264"/>
            <ac:spMk id="28" creationId="{19FE08D8-CEA0-461E-870A-02CD15D9B9D2}"/>
          </ac:spMkLst>
        </pc:spChg>
        <pc:spChg chg="add del">
          <ac:chgData name="Mamiratra Hantelys" userId="e3d1fa9d-abb0-428b-af8f-1557ba54124e" providerId="ADAL" clId="{D0994D3D-876D-448B-A107-FFCFD2C8B913}" dt="2019-09-05T13:45:13.200" v="40" actId="26606"/>
          <ac:spMkLst>
            <pc:docMk/>
            <pc:sldMk cId="151021175" sldId="264"/>
            <ac:spMk id="29" creationId="{2B982904-A46E-41DF-BA98-61E2300C7DCB}"/>
          </ac:spMkLst>
        </pc:spChg>
        <pc:spChg chg="add del">
          <ac:chgData name="Mamiratra Hantelys" userId="e3d1fa9d-abb0-428b-af8f-1557ba54124e" providerId="ADAL" clId="{D0994D3D-876D-448B-A107-FFCFD2C8B913}" dt="2019-09-05T13:45:13.200" v="40" actId="26606"/>
          <ac:spMkLst>
            <pc:docMk/>
            <pc:sldMk cId="151021175" sldId="264"/>
            <ac:spMk id="30" creationId="{27018161-547E-48F7-A0D9-272C9EA5B379}"/>
          </ac:spMkLst>
        </pc:spChg>
        <pc:spChg chg="add del">
          <ac:chgData name="Mamiratra Hantelys" userId="e3d1fa9d-abb0-428b-af8f-1557ba54124e" providerId="ADAL" clId="{D0994D3D-876D-448B-A107-FFCFD2C8B913}" dt="2019-09-05T13:45:18.865" v="42" actId="26606"/>
          <ac:spMkLst>
            <pc:docMk/>
            <pc:sldMk cId="151021175" sldId="264"/>
            <ac:spMk id="32" creationId="{CD306B45-25EE-434D-ABA9-A27B79320CFF}"/>
          </ac:spMkLst>
        </pc:spChg>
        <pc:spChg chg="add del">
          <ac:chgData name="Mamiratra Hantelys" userId="e3d1fa9d-abb0-428b-af8f-1557ba54124e" providerId="ADAL" clId="{D0994D3D-876D-448B-A107-FFCFD2C8B913}" dt="2019-09-05T13:45:18.865" v="42" actId="26606"/>
          <ac:spMkLst>
            <pc:docMk/>
            <pc:sldMk cId="151021175" sldId="264"/>
            <ac:spMk id="33" creationId="{0A42F85E-4939-431E-8B4A-EC07C8E0AB65}"/>
          </ac:spMkLst>
        </pc:spChg>
        <pc:spChg chg="add del">
          <ac:chgData name="Mamiratra Hantelys" userId="e3d1fa9d-abb0-428b-af8f-1557ba54124e" providerId="ADAL" clId="{D0994D3D-876D-448B-A107-FFCFD2C8B913}" dt="2019-09-05T13:45:21.318" v="44" actId="26606"/>
          <ac:spMkLst>
            <pc:docMk/>
            <pc:sldMk cId="151021175" sldId="264"/>
            <ac:spMk id="37" creationId="{A3D9AEEE-1CCD-43C0-BA3E-16D60A6E23C0}"/>
          </ac:spMkLst>
        </pc:spChg>
        <pc:spChg chg="add del">
          <ac:chgData name="Mamiratra Hantelys" userId="e3d1fa9d-abb0-428b-af8f-1557ba54124e" providerId="ADAL" clId="{D0994D3D-876D-448B-A107-FFCFD2C8B913}" dt="2019-09-05T13:45:21.318" v="44" actId="26606"/>
          <ac:spMkLst>
            <pc:docMk/>
            <pc:sldMk cId="151021175" sldId="264"/>
            <ac:spMk id="38" creationId="{60F880A6-33D3-4EEC-A780-B73559B9F24C}"/>
          </ac:spMkLst>
        </pc:spChg>
        <pc:spChg chg="add del">
          <ac:chgData name="Mamiratra Hantelys" userId="e3d1fa9d-abb0-428b-af8f-1557ba54124e" providerId="ADAL" clId="{D0994D3D-876D-448B-A107-FFCFD2C8B913}" dt="2019-09-05T13:45:21.318" v="44" actId="26606"/>
          <ac:spMkLst>
            <pc:docMk/>
            <pc:sldMk cId="151021175" sldId="264"/>
            <ac:spMk id="39" creationId="{2C6246ED-0535-4496-A8F6-1E80CC4EB853}"/>
          </ac:spMkLst>
        </pc:spChg>
        <pc:spChg chg="add del">
          <ac:chgData name="Mamiratra Hantelys" userId="e3d1fa9d-abb0-428b-af8f-1557ba54124e" providerId="ADAL" clId="{D0994D3D-876D-448B-A107-FFCFD2C8B913}" dt="2019-09-05T13:45:23.314" v="46" actId="26606"/>
          <ac:spMkLst>
            <pc:docMk/>
            <pc:sldMk cId="151021175" sldId="264"/>
            <ac:spMk id="41" creationId="{19FE08D8-CEA0-461E-870A-02CD15D9B9D2}"/>
          </ac:spMkLst>
        </pc:spChg>
        <pc:spChg chg="add del">
          <ac:chgData name="Mamiratra Hantelys" userId="e3d1fa9d-abb0-428b-af8f-1557ba54124e" providerId="ADAL" clId="{D0994D3D-876D-448B-A107-FFCFD2C8B913}" dt="2019-09-05T13:45:23.314" v="46" actId="26606"/>
          <ac:spMkLst>
            <pc:docMk/>
            <pc:sldMk cId="151021175" sldId="264"/>
            <ac:spMk id="42" creationId="{2B982904-A46E-41DF-BA98-61E2300C7DCB}"/>
          </ac:spMkLst>
        </pc:spChg>
        <pc:spChg chg="add del">
          <ac:chgData name="Mamiratra Hantelys" userId="e3d1fa9d-abb0-428b-af8f-1557ba54124e" providerId="ADAL" clId="{D0994D3D-876D-448B-A107-FFCFD2C8B913}" dt="2019-09-05T13:45:23.314" v="46" actId="26606"/>
          <ac:spMkLst>
            <pc:docMk/>
            <pc:sldMk cId="151021175" sldId="264"/>
            <ac:spMk id="43" creationId="{27018161-547E-48F7-A0D9-272C9EA5B379}"/>
          </ac:spMkLst>
        </pc:spChg>
        <pc:spChg chg="add del">
          <ac:chgData name="Mamiratra Hantelys" userId="e3d1fa9d-abb0-428b-af8f-1557ba54124e" providerId="ADAL" clId="{D0994D3D-876D-448B-A107-FFCFD2C8B913}" dt="2019-09-05T13:45:23.314" v="46" actId="26606"/>
          <ac:spMkLst>
            <pc:docMk/>
            <pc:sldMk cId="151021175" sldId="264"/>
            <ac:spMk id="44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5:57.291" v="53" actId="26606"/>
          <ac:spMkLst>
            <pc:docMk/>
            <pc:sldMk cId="151021175" sldId="264"/>
            <ac:spMk id="46" creationId="{CD306B45-25EE-434D-ABA9-A27B79320CFF}"/>
          </ac:spMkLst>
        </pc:spChg>
        <pc:spChg chg="add del">
          <ac:chgData name="Mamiratra Hantelys" userId="e3d1fa9d-abb0-428b-af8f-1557ba54124e" providerId="ADAL" clId="{D0994D3D-876D-448B-A107-FFCFD2C8B913}" dt="2019-09-05T13:45:57.291" v="53" actId="26606"/>
          <ac:spMkLst>
            <pc:docMk/>
            <pc:sldMk cId="151021175" sldId="264"/>
            <ac:spMk id="47" creationId="{0A42F85E-4939-431E-8B4A-EC07C8E0AB65}"/>
          </ac:spMkLst>
        </pc:spChg>
        <pc:spChg chg="add mod">
          <ac:chgData name="Mamiratra Hantelys" userId="e3d1fa9d-abb0-428b-af8f-1557ba54124e" providerId="ADAL" clId="{D0994D3D-876D-448B-A107-FFCFD2C8B913}" dt="2019-09-05T14:23:35.476" v="224" actId="255"/>
          <ac:spMkLst>
            <pc:docMk/>
            <pc:sldMk cId="151021175" sldId="264"/>
            <ac:spMk id="50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4:13:15.394" v="212" actId="26606"/>
          <ac:spMkLst>
            <pc:docMk/>
            <pc:sldMk cId="151021175" sldId="264"/>
            <ac:spMk id="55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4:13:15.394" v="212" actId="26606"/>
          <ac:spMkLst>
            <pc:docMk/>
            <pc:sldMk cId="151021175" sldId="264"/>
            <ac:spMk id="57" creationId="{0D7A9289-BAD1-4A78-979F-A655C886DBF5}"/>
          </ac:spMkLst>
        </pc:spChg>
        <pc:grpChg chg="add del">
          <ac:chgData name="Mamiratra Hantelys" userId="e3d1fa9d-abb0-428b-af8f-1557ba54124e" providerId="ADAL" clId="{D0994D3D-876D-448B-A107-FFCFD2C8B913}" dt="2019-09-05T13:45:07.918" v="38" actId="26606"/>
          <ac:grpSpMkLst>
            <pc:docMk/>
            <pc:sldMk cId="151021175" sldId="264"/>
            <ac:grpSpMk id="14" creationId="{5D2B17EF-74EB-4C33-B2E2-8E727B2E7D68}"/>
          </ac:grpSpMkLst>
        </pc:grpChg>
        <pc:grpChg chg="add del">
          <ac:chgData name="Mamiratra Hantelys" userId="e3d1fa9d-abb0-428b-af8f-1557ba54124e" providerId="ADAL" clId="{D0994D3D-876D-448B-A107-FFCFD2C8B913}" dt="2019-09-05T13:45:18.865" v="42" actId="26606"/>
          <ac:grpSpMkLst>
            <pc:docMk/>
            <pc:sldMk cId="151021175" sldId="264"/>
            <ac:grpSpMk id="35" creationId="{5D2B17EF-74EB-4C33-B2E2-8E727B2E7D68}"/>
          </ac:grpSpMkLst>
        </pc:grpChg>
        <pc:grpChg chg="add del">
          <ac:chgData name="Mamiratra Hantelys" userId="e3d1fa9d-abb0-428b-af8f-1557ba54124e" providerId="ADAL" clId="{D0994D3D-876D-448B-A107-FFCFD2C8B913}" dt="2019-09-05T13:45:57.291" v="53" actId="26606"/>
          <ac:grpSpMkLst>
            <pc:docMk/>
            <pc:sldMk cId="151021175" sldId="264"/>
            <ac:grpSpMk id="49" creationId="{5D2B17EF-74EB-4C33-B2E2-8E727B2E7D68}"/>
          </ac:grpSpMkLst>
        </pc:grpChg>
        <pc:graphicFrameChg chg="add del">
          <ac:chgData name="Mamiratra Hantelys" userId="e3d1fa9d-abb0-428b-af8f-1557ba54124e" providerId="ADAL" clId="{D0994D3D-876D-448B-A107-FFCFD2C8B913}" dt="2019-09-05T13:45:21.318" v="44" actId="26606"/>
          <ac:graphicFrameMkLst>
            <pc:docMk/>
            <pc:sldMk cId="151021175" sldId="264"/>
            <ac:graphicFrameMk id="5" creationId="{BF10A8A7-424C-4ED6-8ABF-7E9C70AD8122}"/>
          </ac:graphicFrameMkLst>
        </pc:graphicFrameChg>
        <pc:picChg chg="add del">
          <ac:chgData name="Mamiratra Hantelys" userId="e3d1fa9d-abb0-428b-af8f-1557ba54124e" providerId="ADAL" clId="{D0994D3D-876D-448B-A107-FFCFD2C8B913}" dt="2019-09-05T14:23:15.006" v="221" actId="478"/>
          <ac:picMkLst>
            <pc:docMk/>
            <pc:sldMk cId="151021175" sldId="264"/>
            <ac:picMk id="61" creationId="{9CBA3A39-6112-43BC-9393-18BCA6E93E57}"/>
          </ac:picMkLst>
        </pc:picChg>
        <pc:cxnChg chg="add del">
          <ac:chgData name="Mamiratra Hantelys" userId="e3d1fa9d-abb0-428b-af8f-1557ba54124e" providerId="ADAL" clId="{D0994D3D-876D-448B-A107-FFCFD2C8B913}" dt="2019-09-05T13:45:07.918" v="38" actId="26606"/>
          <ac:cxnSpMkLst>
            <pc:docMk/>
            <pc:sldMk cId="151021175" sldId="264"/>
            <ac:cxnSpMk id="12" creationId="{27EBB3F9-D6F7-4F6A-8843-9FEBA15E4969}"/>
          </ac:cxnSpMkLst>
        </pc:cxnChg>
        <pc:cxnChg chg="add del">
          <ac:chgData name="Mamiratra Hantelys" userId="e3d1fa9d-abb0-428b-af8f-1557ba54124e" providerId="ADAL" clId="{D0994D3D-876D-448B-A107-FFCFD2C8B913}" dt="2019-09-05T13:45:18.865" v="42" actId="26606"/>
          <ac:cxnSpMkLst>
            <pc:docMk/>
            <pc:sldMk cId="151021175" sldId="264"/>
            <ac:cxnSpMk id="34" creationId="{27EBB3F9-D6F7-4F6A-8843-9FEBA15E4969}"/>
          </ac:cxnSpMkLst>
        </pc:cxnChg>
        <pc:cxnChg chg="add del">
          <ac:chgData name="Mamiratra Hantelys" userId="e3d1fa9d-abb0-428b-af8f-1557ba54124e" providerId="ADAL" clId="{D0994D3D-876D-448B-A107-FFCFD2C8B913}" dt="2019-09-05T13:45:57.291" v="53" actId="26606"/>
          <ac:cxnSpMkLst>
            <pc:docMk/>
            <pc:sldMk cId="151021175" sldId="264"/>
            <ac:cxnSpMk id="48" creationId="{27EBB3F9-D6F7-4F6A-8843-9FEBA15E4969}"/>
          </ac:cxnSpMkLst>
        </pc:cxnChg>
      </pc:sldChg>
      <pc:sldChg chg="addSp delSp modSp mod setBg">
        <pc:chgData name="Mamiratra Hantelys" userId="e3d1fa9d-abb0-428b-af8f-1557ba54124e" providerId="ADAL" clId="{D0994D3D-876D-448B-A107-FFCFD2C8B913}" dt="2019-09-05T14:45:58.008" v="273" actId="207"/>
        <pc:sldMkLst>
          <pc:docMk/>
          <pc:sldMk cId="1308242891" sldId="265"/>
        </pc:sldMkLst>
        <pc:spChg chg="del mod">
          <ac:chgData name="Mamiratra Hantelys" userId="e3d1fa9d-abb0-428b-af8f-1557ba54124e" providerId="ADAL" clId="{D0994D3D-876D-448B-A107-FFCFD2C8B913}" dt="2019-09-05T14:24:34.842" v="247" actId="478"/>
          <ac:spMkLst>
            <pc:docMk/>
            <pc:sldMk cId="1308242891" sldId="265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4:45:58.008" v="273" actId="207"/>
          <ac:spMkLst>
            <pc:docMk/>
            <pc:sldMk cId="1308242891" sldId="265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3:45:30.469" v="49" actId="26606"/>
          <ac:spMkLst>
            <pc:docMk/>
            <pc:sldMk cId="1308242891" sldId="265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45:30.469" v="49" actId="26606"/>
          <ac:spMkLst>
            <pc:docMk/>
            <pc:sldMk cId="1308242891" sldId="265"/>
            <ac:spMk id="10" creationId="{0D7A9289-BAD1-4A78-979F-A655C886DBF5}"/>
          </ac:spMkLst>
        </pc:spChg>
        <pc:spChg chg="add del">
          <ac:chgData name="Mamiratra Hantelys" userId="e3d1fa9d-abb0-428b-af8f-1557ba54124e" providerId="ADAL" clId="{D0994D3D-876D-448B-A107-FFCFD2C8B913}" dt="2019-09-05T13:45:52.525" v="52" actId="26606"/>
          <ac:spMkLst>
            <pc:docMk/>
            <pc:sldMk cId="1308242891" sldId="265"/>
            <ac:spMk id="13" creationId="{CD306B45-25EE-434D-ABA9-A27B79320CFF}"/>
          </ac:spMkLst>
        </pc:spChg>
        <pc:spChg chg="add del">
          <ac:chgData name="Mamiratra Hantelys" userId="e3d1fa9d-abb0-428b-af8f-1557ba54124e" providerId="ADAL" clId="{D0994D3D-876D-448B-A107-FFCFD2C8B913}" dt="2019-09-05T13:45:52.525" v="52" actId="26606"/>
          <ac:spMkLst>
            <pc:docMk/>
            <pc:sldMk cId="1308242891" sldId="265"/>
            <ac:spMk id="27" creationId="{0A42F85E-4939-431E-8B4A-EC07C8E0AB65}"/>
          </ac:spMkLst>
        </pc:spChg>
        <pc:spChg chg="add del">
          <ac:chgData name="Mamiratra Hantelys" userId="e3d1fa9d-abb0-428b-af8f-1557ba54124e" providerId="ADAL" clId="{D0994D3D-876D-448B-A107-FFCFD2C8B913}" dt="2019-09-05T14:24:28.468" v="246" actId="26606"/>
          <ac:spMkLst>
            <pc:docMk/>
            <pc:sldMk cId="1308242891" sldId="265"/>
            <ac:spMk id="32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4:24:28.468" v="246" actId="26606"/>
          <ac:spMkLst>
            <pc:docMk/>
            <pc:sldMk cId="1308242891" sldId="265"/>
            <ac:spMk id="34" creationId="{0D7A9289-BAD1-4A78-979F-A655C886DBF5}"/>
          </ac:spMkLst>
        </pc:spChg>
        <pc:grpChg chg="add del">
          <ac:chgData name="Mamiratra Hantelys" userId="e3d1fa9d-abb0-428b-af8f-1557ba54124e" providerId="ADAL" clId="{D0994D3D-876D-448B-A107-FFCFD2C8B913}" dt="2019-09-05T13:45:52.525" v="52" actId="26606"/>
          <ac:grpSpMkLst>
            <pc:docMk/>
            <pc:sldMk cId="1308242891" sldId="265"/>
            <ac:grpSpMk id="14" creationId="{5D2B17EF-74EB-4C33-B2E2-8E727B2E7D68}"/>
          </ac:grpSpMkLst>
        </pc:grpChg>
        <pc:picChg chg="add mod">
          <ac:chgData name="Mamiratra Hantelys" userId="e3d1fa9d-abb0-428b-af8f-1557ba54124e" providerId="ADAL" clId="{D0994D3D-876D-448B-A107-FFCFD2C8B913}" dt="2019-09-05T14:25:34.293" v="263" actId="1076"/>
          <ac:picMkLst>
            <pc:docMk/>
            <pc:sldMk cId="1308242891" sldId="265"/>
            <ac:picMk id="38" creationId="{5C075A21-1C2B-4EF9-9813-7997A93EFB6B}"/>
          </ac:picMkLst>
        </pc:picChg>
        <pc:cxnChg chg="add del">
          <ac:chgData name="Mamiratra Hantelys" userId="e3d1fa9d-abb0-428b-af8f-1557ba54124e" providerId="ADAL" clId="{D0994D3D-876D-448B-A107-FFCFD2C8B913}" dt="2019-09-05T13:45:52.525" v="52" actId="26606"/>
          <ac:cxnSpMkLst>
            <pc:docMk/>
            <pc:sldMk cId="1308242891" sldId="265"/>
            <ac:cxnSpMk id="12" creationId="{27EBB3F9-D6F7-4F6A-8843-9FEBA15E4969}"/>
          </ac:cxnSpMkLst>
        </pc:cxnChg>
      </pc:sldChg>
      <pc:sldChg chg="addSp delSp modSp mod setBg">
        <pc:chgData name="Mamiratra Hantelys" userId="e3d1fa9d-abb0-428b-af8f-1557ba54124e" providerId="ADAL" clId="{D0994D3D-876D-448B-A107-FFCFD2C8B913}" dt="2019-09-05T15:19:17.901" v="465" actId="20577"/>
        <pc:sldMkLst>
          <pc:docMk/>
          <pc:sldMk cId="487290943" sldId="266"/>
        </pc:sldMkLst>
        <pc:spChg chg="mod">
          <ac:chgData name="Mamiratra Hantelys" userId="e3d1fa9d-abb0-428b-af8f-1557ba54124e" providerId="ADAL" clId="{D0994D3D-876D-448B-A107-FFCFD2C8B913}" dt="2019-09-05T15:19:17.901" v="465" actId="20577"/>
          <ac:spMkLst>
            <pc:docMk/>
            <pc:sldMk cId="487290943" sldId="266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5:01:14.643" v="292" actId="255"/>
          <ac:spMkLst>
            <pc:docMk/>
            <pc:sldMk cId="487290943" sldId="266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4:59:45.843" v="284" actId="26606"/>
          <ac:spMkLst>
            <pc:docMk/>
            <pc:sldMk cId="487290943" sldId="266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4:59:45.843" v="284" actId="26606"/>
          <ac:spMkLst>
            <pc:docMk/>
            <pc:sldMk cId="487290943" sldId="266"/>
            <ac:spMk id="10" creationId="{0D7A9289-BAD1-4A78-979F-A655C886DBF5}"/>
          </ac:spMkLst>
        </pc:spChg>
        <pc:picChg chg="add del">
          <ac:chgData name="Mamiratra Hantelys" userId="e3d1fa9d-abb0-428b-af8f-1557ba54124e" providerId="ADAL" clId="{D0994D3D-876D-448B-A107-FFCFD2C8B913}" dt="2019-09-05T15:00:54.909" v="288" actId="478"/>
          <ac:picMkLst>
            <pc:docMk/>
            <pc:sldMk cId="487290943" sldId="266"/>
            <ac:picMk id="14" creationId="{39F009FC-487A-47A3-A983-B20F210D8DA2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5:05:35.516" v="346" actId="20577"/>
        <pc:sldMkLst>
          <pc:docMk/>
          <pc:sldMk cId="18584428" sldId="267"/>
        </pc:sldMkLst>
        <pc:spChg chg="del mod">
          <ac:chgData name="Mamiratra Hantelys" userId="e3d1fa9d-abb0-428b-af8f-1557ba54124e" providerId="ADAL" clId="{D0994D3D-876D-448B-A107-FFCFD2C8B913}" dt="2019-09-05T15:04:33.105" v="301" actId="478"/>
          <ac:spMkLst>
            <pc:docMk/>
            <pc:sldMk cId="18584428" sldId="267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5:05:35.516" v="346" actId="20577"/>
          <ac:spMkLst>
            <pc:docMk/>
            <pc:sldMk cId="18584428" sldId="267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5:04:23.526" v="299" actId="26606"/>
          <ac:spMkLst>
            <pc:docMk/>
            <pc:sldMk cId="18584428" sldId="267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5:04:23.526" v="299" actId="26606"/>
          <ac:spMkLst>
            <pc:docMk/>
            <pc:sldMk cId="18584428" sldId="267"/>
            <ac:spMk id="10" creationId="{0D7A9289-BAD1-4A78-979F-A655C886DBF5}"/>
          </ac:spMkLst>
        </pc:spChg>
        <pc:spChg chg="add del">
          <ac:chgData name="Mamiratra Hantelys" userId="e3d1fa9d-abb0-428b-af8f-1557ba54124e" providerId="ADAL" clId="{D0994D3D-876D-448B-A107-FFCFD2C8B913}" dt="2019-09-05T15:04:12.323" v="294" actId="26606"/>
          <ac:spMkLst>
            <pc:docMk/>
            <pc:sldMk cId="18584428" sldId="267"/>
            <ac:spMk id="15" creationId="{CD306B45-25EE-434D-ABA9-A27B79320CFF}"/>
          </ac:spMkLst>
        </pc:spChg>
        <pc:spChg chg="add del">
          <ac:chgData name="Mamiratra Hantelys" userId="e3d1fa9d-abb0-428b-af8f-1557ba54124e" providerId="ADAL" clId="{D0994D3D-876D-448B-A107-FFCFD2C8B913}" dt="2019-09-05T15:04:12.323" v="294" actId="26606"/>
          <ac:spMkLst>
            <pc:docMk/>
            <pc:sldMk cId="18584428" sldId="267"/>
            <ac:spMk id="17" creationId="{0A42F85E-4939-431E-8B4A-EC07C8E0AB65}"/>
          </ac:spMkLst>
        </pc:spChg>
        <pc:spChg chg="add del">
          <ac:chgData name="Mamiratra Hantelys" userId="e3d1fa9d-abb0-428b-af8f-1557ba54124e" providerId="ADAL" clId="{D0994D3D-876D-448B-A107-FFCFD2C8B913}" dt="2019-09-05T15:04:18.604" v="296" actId="26606"/>
          <ac:spMkLst>
            <pc:docMk/>
            <pc:sldMk cId="18584428" sldId="267"/>
            <ac:spMk id="46" creationId="{0A46F010-D160-4609-8979-FFD8C1EA6C43}"/>
          </ac:spMkLst>
        </pc:spChg>
        <pc:spChg chg="add del">
          <ac:chgData name="Mamiratra Hantelys" userId="e3d1fa9d-abb0-428b-af8f-1557ba54124e" providerId="ADAL" clId="{D0994D3D-876D-448B-A107-FFCFD2C8B913}" dt="2019-09-05T15:04:18.604" v="296" actId="26606"/>
          <ac:spMkLst>
            <pc:docMk/>
            <pc:sldMk cId="18584428" sldId="267"/>
            <ac:spMk id="47" creationId="{91328346-8BAD-4616-B50B-5CFDA5648D6A}"/>
          </ac:spMkLst>
        </pc:spChg>
        <pc:spChg chg="add del">
          <ac:chgData name="Mamiratra Hantelys" userId="e3d1fa9d-abb0-428b-af8f-1557ba54124e" providerId="ADAL" clId="{D0994D3D-876D-448B-A107-FFCFD2C8B913}" dt="2019-09-05T15:04:18.604" v="296" actId="26606"/>
          <ac:spMkLst>
            <pc:docMk/>
            <pc:sldMk cId="18584428" sldId="267"/>
            <ac:spMk id="48" creationId="{81B8C4F6-C3AC-4C94-8EC7-E4F7B7E9CDB6}"/>
          </ac:spMkLst>
        </pc:spChg>
        <pc:grpChg chg="add del">
          <ac:chgData name="Mamiratra Hantelys" userId="e3d1fa9d-abb0-428b-af8f-1557ba54124e" providerId="ADAL" clId="{D0994D3D-876D-448B-A107-FFCFD2C8B913}" dt="2019-09-05T15:04:12.323" v="294" actId="26606"/>
          <ac:grpSpMkLst>
            <pc:docMk/>
            <pc:sldMk cId="18584428" sldId="267"/>
            <ac:grpSpMk id="21" creationId="{5D2B17EF-74EB-4C33-B2E2-8E727B2E7D68}"/>
          </ac:grpSpMkLst>
        </pc:grpChg>
        <pc:grpChg chg="add del">
          <ac:chgData name="Mamiratra Hantelys" userId="e3d1fa9d-abb0-428b-af8f-1557ba54124e" providerId="ADAL" clId="{D0994D3D-876D-448B-A107-FFCFD2C8B913}" dt="2019-09-05T15:04:18.604" v="296" actId="26606"/>
          <ac:grpSpMkLst>
            <pc:docMk/>
            <pc:sldMk cId="18584428" sldId="267"/>
            <ac:grpSpMk id="33" creationId="{6F1CEC7A-E419-4950-AA57-B00546C29CAF}"/>
          </ac:grpSpMkLst>
        </pc:grpChg>
        <pc:grpChg chg="add del">
          <ac:chgData name="Mamiratra Hantelys" userId="e3d1fa9d-abb0-428b-af8f-1557ba54124e" providerId="ADAL" clId="{D0994D3D-876D-448B-A107-FFCFD2C8B913}" dt="2019-09-05T15:04:18.604" v="296" actId="26606"/>
          <ac:grpSpMkLst>
            <pc:docMk/>
            <pc:sldMk cId="18584428" sldId="267"/>
            <ac:grpSpMk id="49" creationId="{0B789310-9859-4942-98C8-3D2F12AAAE73}"/>
          </ac:grpSpMkLst>
        </pc:grpChg>
        <pc:picChg chg="add del">
          <ac:chgData name="Mamiratra Hantelys" userId="e3d1fa9d-abb0-428b-af8f-1557ba54124e" providerId="ADAL" clId="{D0994D3D-876D-448B-A107-FFCFD2C8B913}" dt="2019-09-05T15:04:23.526" v="298" actId="26606"/>
          <ac:picMkLst>
            <pc:docMk/>
            <pc:sldMk cId="18584428" sldId="267"/>
            <ac:picMk id="14" creationId="{3931F38A-7F6E-4BC4-A1D9-AD7326C4B1D6}"/>
          </ac:picMkLst>
        </pc:picChg>
        <pc:picChg chg="add del">
          <ac:chgData name="Mamiratra Hantelys" userId="e3d1fa9d-abb0-428b-af8f-1557ba54124e" providerId="ADAL" clId="{D0994D3D-876D-448B-A107-FFCFD2C8B913}" dt="2019-09-05T15:04:27.308" v="300" actId="478"/>
          <ac:picMkLst>
            <pc:docMk/>
            <pc:sldMk cId="18584428" sldId="267"/>
            <ac:picMk id="16" creationId="{1F5B108E-8AB4-4F5B-9E2E-C238EAF9CCA4}"/>
          </ac:picMkLst>
        </pc:picChg>
        <pc:cxnChg chg="add del">
          <ac:chgData name="Mamiratra Hantelys" userId="e3d1fa9d-abb0-428b-af8f-1557ba54124e" providerId="ADAL" clId="{D0994D3D-876D-448B-A107-FFCFD2C8B913}" dt="2019-09-05T15:04:12.323" v="294" actId="26606"/>
          <ac:cxnSpMkLst>
            <pc:docMk/>
            <pc:sldMk cId="18584428" sldId="267"/>
            <ac:cxnSpMk id="19" creationId="{27EBB3F9-D6F7-4F6A-8843-9FEBA15E4969}"/>
          </ac:cxnSpMkLst>
        </pc:cxnChg>
      </pc:sldChg>
      <pc:sldChg chg="addSp delSp modSp mod setBg">
        <pc:chgData name="Mamiratra Hantelys" userId="e3d1fa9d-abb0-428b-af8f-1557ba54124e" providerId="ADAL" clId="{D0994D3D-876D-448B-A107-FFCFD2C8B913}" dt="2019-09-05T15:15:50.714" v="402" actId="14100"/>
        <pc:sldMkLst>
          <pc:docMk/>
          <pc:sldMk cId="1385814871" sldId="268"/>
        </pc:sldMkLst>
        <pc:spChg chg="mod">
          <ac:chgData name="Mamiratra Hantelys" userId="e3d1fa9d-abb0-428b-af8f-1557ba54124e" providerId="ADAL" clId="{D0994D3D-876D-448B-A107-FFCFD2C8B913}" dt="2019-09-05T15:06:18.891" v="392" actId="14100"/>
          <ac:spMkLst>
            <pc:docMk/>
            <pc:sldMk cId="1385814871" sldId="268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5:15:50.714" v="402" actId="14100"/>
          <ac:spMkLst>
            <pc:docMk/>
            <pc:sldMk cId="1385814871" sldId="268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5:05:53.123" v="349" actId="26606"/>
          <ac:spMkLst>
            <pc:docMk/>
            <pc:sldMk cId="1385814871" sldId="268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5:05:53.123" v="349" actId="26606"/>
          <ac:spMkLst>
            <pc:docMk/>
            <pc:sldMk cId="1385814871" sldId="268"/>
            <ac:spMk id="10" creationId="{0D7A9289-BAD1-4A78-979F-A655C886DBF5}"/>
          </ac:spMkLst>
        </pc:spChg>
        <pc:picChg chg="add del">
          <ac:chgData name="Mamiratra Hantelys" userId="e3d1fa9d-abb0-428b-af8f-1557ba54124e" providerId="ADAL" clId="{D0994D3D-876D-448B-A107-FFCFD2C8B913}" dt="2019-09-05T15:05:53.107" v="348" actId="26606"/>
          <ac:picMkLst>
            <pc:docMk/>
            <pc:sldMk cId="1385814871" sldId="268"/>
            <ac:picMk id="14" creationId="{97C3AE66-E4A3-4BFA-84F3-4390EAA57150}"/>
          </ac:picMkLst>
        </pc:picChg>
        <pc:picChg chg="add del mod">
          <ac:chgData name="Mamiratra Hantelys" userId="e3d1fa9d-abb0-428b-af8f-1557ba54124e" providerId="ADAL" clId="{D0994D3D-876D-448B-A107-FFCFD2C8B913}" dt="2019-09-05T15:15:27.074" v="398" actId="478"/>
          <ac:picMkLst>
            <pc:docMk/>
            <pc:sldMk cId="1385814871" sldId="268"/>
            <ac:picMk id="16" creationId="{5BB7BC77-3057-4A76-9694-CB136ECF4F5C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5:21:55.510" v="582" actId="14100"/>
        <pc:sldMkLst>
          <pc:docMk/>
          <pc:sldMk cId="1430245536" sldId="269"/>
        </pc:sldMkLst>
        <pc:spChg chg="mod">
          <ac:chgData name="Mamiratra Hantelys" userId="e3d1fa9d-abb0-428b-af8f-1557ba54124e" providerId="ADAL" clId="{D0994D3D-876D-448B-A107-FFCFD2C8B913}" dt="2019-09-05T15:21:39.244" v="577" actId="113"/>
          <ac:spMkLst>
            <pc:docMk/>
            <pc:sldMk cId="1430245536" sldId="269"/>
            <ac:spMk id="2" creationId="{00000000-0000-0000-0000-000000000000}"/>
          </ac:spMkLst>
        </pc:spChg>
        <pc:spChg chg="mod">
          <ac:chgData name="Mamiratra Hantelys" userId="e3d1fa9d-abb0-428b-af8f-1557ba54124e" providerId="ADAL" clId="{D0994D3D-876D-448B-A107-FFCFD2C8B913}" dt="2019-09-05T15:21:55.510" v="582" actId="14100"/>
          <ac:spMkLst>
            <pc:docMk/>
            <pc:sldMk cId="1430245536" sldId="269"/>
            <ac:spMk id="3" creationId="{00000000-0000-0000-0000-000000000000}"/>
          </ac:spMkLst>
        </pc:spChg>
        <pc:spChg chg="add del">
          <ac:chgData name="Mamiratra Hantelys" userId="e3d1fa9d-abb0-428b-af8f-1557ba54124e" providerId="ADAL" clId="{D0994D3D-876D-448B-A107-FFCFD2C8B913}" dt="2019-09-05T15:21:06.747" v="506" actId="26606"/>
          <ac:spMkLst>
            <pc:docMk/>
            <pc:sldMk cId="1430245536" sldId="269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46:33.173" v="60" actId="26606"/>
          <ac:spMkLst>
            <pc:docMk/>
            <pc:sldMk cId="1430245536" sldId="269"/>
            <ac:spMk id="10" creationId="{1EDD21E1-BAF0-4314-AB31-82ECB8AC9EA9}"/>
          </ac:spMkLst>
        </pc:spChg>
        <pc:spChg chg="add del">
          <ac:chgData name="Mamiratra Hantelys" userId="e3d1fa9d-abb0-428b-af8f-1557ba54124e" providerId="ADAL" clId="{D0994D3D-876D-448B-A107-FFCFD2C8B913}" dt="2019-09-05T13:46:33.173" v="60" actId="26606"/>
          <ac:spMkLst>
            <pc:docMk/>
            <pc:sldMk cId="1430245536" sldId="269"/>
            <ac:spMk id="12" creationId="{FDC8619C-F25D-468E-95FA-2A2151D7DDD2}"/>
          </ac:spMkLst>
        </pc:spChg>
        <pc:spChg chg="add del">
          <ac:chgData name="Mamiratra Hantelys" userId="e3d1fa9d-abb0-428b-af8f-1557ba54124e" providerId="ADAL" clId="{D0994D3D-876D-448B-A107-FFCFD2C8B913}" dt="2019-09-05T13:46:33.173" v="60" actId="26606"/>
          <ac:spMkLst>
            <pc:docMk/>
            <pc:sldMk cId="1430245536" sldId="269"/>
            <ac:spMk id="14" creationId="{7D9439D6-DEAD-4CEB-A61B-BE3D64D1B598}"/>
          </ac:spMkLst>
        </pc:spChg>
        <pc:spChg chg="add del">
          <ac:chgData name="Mamiratra Hantelys" userId="e3d1fa9d-abb0-428b-af8f-1557ba54124e" providerId="ADAL" clId="{D0994D3D-876D-448B-A107-FFCFD2C8B913}" dt="2019-09-05T13:46:37.532" v="62" actId="26606"/>
          <ac:spMkLst>
            <pc:docMk/>
            <pc:sldMk cId="1430245536" sldId="269"/>
            <ac:spMk id="16" creationId="{1EDD21E1-BAF0-4314-AB31-82ECB8AC9EA9}"/>
          </ac:spMkLst>
        </pc:spChg>
        <pc:spChg chg="add del">
          <ac:chgData name="Mamiratra Hantelys" userId="e3d1fa9d-abb0-428b-af8f-1557ba54124e" providerId="ADAL" clId="{D0994D3D-876D-448B-A107-FFCFD2C8B913}" dt="2019-09-05T13:46:37.532" v="62" actId="26606"/>
          <ac:spMkLst>
            <pc:docMk/>
            <pc:sldMk cId="1430245536" sldId="269"/>
            <ac:spMk id="17" creationId="{FDC8619C-F25D-468E-95FA-2A2151D7DDD2}"/>
          </ac:spMkLst>
        </pc:spChg>
        <pc:spChg chg="add del">
          <ac:chgData name="Mamiratra Hantelys" userId="e3d1fa9d-abb0-428b-af8f-1557ba54124e" providerId="ADAL" clId="{D0994D3D-876D-448B-A107-FFCFD2C8B913}" dt="2019-09-05T13:46:37.532" v="62" actId="26606"/>
          <ac:spMkLst>
            <pc:docMk/>
            <pc:sldMk cId="1430245536" sldId="269"/>
            <ac:spMk id="19" creationId="{7D9439D6-DEAD-4CEB-A61B-BE3D64D1B598}"/>
          </ac:spMkLst>
        </pc:spChg>
        <pc:spChg chg="add del">
          <ac:chgData name="Mamiratra Hantelys" userId="e3d1fa9d-abb0-428b-af8f-1557ba54124e" providerId="ADAL" clId="{D0994D3D-876D-448B-A107-FFCFD2C8B913}" dt="2019-09-05T15:21:06.747" v="506" actId="26606"/>
          <ac:spMkLst>
            <pc:docMk/>
            <pc:sldMk cId="1430245536" sldId="269"/>
            <ac:spMk id="21" creationId="{0D7A9289-BAD1-4A78-979F-A655C886DBF5}"/>
          </ac:spMkLst>
        </pc:spChg>
        <pc:picChg chg="add del">
          <ac:chgData name="Mamiratra Hantelys" userId="e3d1fa9d-abb0-428b-af8f-1557ba54124e" providerId="ADAL" clId="{D0994D3D-876D-448B-A107-FFCFD2C8B913}" dt="2019-09-05T13:46:33.173" v="60" actId="26606"/>
          <ac:picMkLst>
            <pc:docMk/>
            <pc:sldMk cId="1430245536" sldId="269"/>
            <ac:picMk id="7" creationId="{18BA81DF-F63B-4A58-8241-6F9E10C8EE0D}"/>
          </ac:picMkLst>
        </pc:picChg>
        <pc:picChg chg="add del">
          <ac:chgData name="Mamiratra Hantelys" userId="e3d1fa9d-abb0-428b-af8f-1557ba54124e" providerId="ADAL" clId="{D0994D3D-876D-448B-A107-FFCFD2C8B913}" dt="2019-09-05T13:46:37.532" v="62" actId="26606"/>
          <ac:picMkLst>
            <pc:docMk/>
            <pc:sldMk cId="1430245536" sldId="269"/>
            <ac:picMk id="18" creationId="{1C9F00A6-E0C7-4E18-9AB8-AFF0928A3D26}"/>
          </ac:picMkLst>
        </pc:picChg>
        <pc:picChg chg="add mod">
          <ac:chgData name="Mamiratra Hantelys" userId="e3d1fa9d-abb0-428b-af8f-1557ba54124e" providerId="ADAL" clId="{D0994D3D-876D-448B-A107-FFCFD2C8B913}" dt="2019-09-05T15:21:16.950" v="508" actId="14100"/>
          <ac:picMkLst>
            <pc:docMk/>
            <pc:sldMk cId="1430245536" sldId="269"/>
            <ac:picMk id="25" creationId="{19454FFA-DE26-4319-AD71-ECF65ACEE063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3:51:47.082" v="138" actId="14100"/>
        <pc:sldMkLst>
          <pc:docMk/>
          <pc:sldMk cId="1427321730" sldId="271"/>
        </pc:sldMkLst>
        <pc:spChg chg="del mod">
          <ac:chgData name="Mamiratra Hantelys" userId="e3d1fa9d-abb0-428b-af8f-1557ba54124e" providerId="ADAL" clId="{D0994D3D-876D-448B-A107-FFCFD2C8B913}" dt="2019-09-05T13:51:15.274" v="130" actId="478"/>
          <ac:spMkLst>
            <pc:docMk/>
            <pc:sldMk cId="1427321730" sldId="271"/>
            <ac:spMk id="2" creationId="{654CB563-EDD3-45BA-827A-0145198E9EDC}"/>
          </ac:spMkLst>
        </pc:spChg>
        <pc:spChg chg="mod">
          <ac:chgData name="Mamiratra Hantelys" userId="e3d1fa9d-abb0-428b-af8f-1557ba54124e" providerId="ADAL" clId="{D0994D3D-876D-448B-A107-FFCFD2C8B913}" dt="2019-09-05T13:51:47.082" v="138" actId="14100"/>
          <ac:spMkLst>
            <pc:docMk/>
            <pc:sldMk cId="1427321730" sldId="271"/>
            <ac:spMk id="3" creationId="{5F618356-9503-4CC2-A4C9-0669FE496BFF}"/>
          </ac:spMkLst>
        </pc:spChg>
        <pc:spChg chg="add del">
          <ac:chgData name="Mamiratra Hantelys" userId="e3d1fa9d-abb0-428b-af8f-1557ba54124e" providerId="ADAL" clId="{D0994D3D-876D-448B-A107-FFCFD2C8B913}" dt="2019-09-05T13:51:06.134" v="129" actId="26606"/>
          <ac:spMkLst>
            <pc:docMk/>
            <pc:sldMk cId="1427321730" sldId="271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3:51:06.134" v="129" actId="26606"/>
          <ac:spMkLst>
            <pc:docMk/>
            <pc:sldMk cId="1427321730" sldId="271"/>
            <ac:spMk id="10" creationId="{0D7A9289-BAD1-4A78-979F-A655C886DBF5}"/>
          </ac:spMkLst>
        </pc:spChg>
        <pc:picChg chg="add">
          <ac:chgData name="Mamiratra Hantelys" userId="e3d1fa9d-abb0-428b-af8f-1557ba54124e" providerId="ADAL" clId="{D0994D3D-876D-448B-A107-FFCFD2C8B913}" dt="2019-09-05T13:51:06.134" v="129" actId="26606"/>
          <ac:picMkLst>
            <pc:docMk/>
            <pc:sldMk cId="1427321730" sldId="271"/>
            <ac:picMk id="14" creationId="{C3523649-3BBD-4CE2-B3C3-0F3888E3F8B4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4:45:46.992" v="272" actId="122"/>
        <pc:sldMkLst>
          <pc:docMk/>
          <pc:sldMk cId="3307772834" sldId="272"/>
        </pc:sldMkLst>
        <pc:spChg chg="mod">
          <ac:chgData name="Mamiratra Hantelys" userId="e3d1fa9d-abb0-428b-af8f-1557ba54124e" providerId="ADAL" clId="{D0994D3D-876D-448B-A107-FFCFD2C8B913}" dt="2019-09-05T14:45:46.992" v="272" actId="122"/>
          <ac:spMkLst>
            <pc:docMk/>
            <pc:sldMk cId="3307772834" sldId="272"/>
            <ac:spMk id="2" creationId="{4A55A9FD-E4C8-43A3-A973-B6AAEE7F577D}"/>
          </ac:spMkLst>
        </pc:spChg>
        <pc:spChg chg="mod">
          <ac:chgData name="Mamiratra Hantelys" userId="e3d1fa9d-abb0-428b-af8f-1557ba54124e" providerId="ADAL" clId="{D0994D3D-876D-448B-A107-FFCFD2C8B913}" dt="2019-09-05T14:45:41.477" v="271" actId="14100"/>
          <ac:spMkLst>
            <pc:docMk/>
            <pc:sldMk cId="3307772834" sldId="272"/>
            <ac:spMk id="3" creationId="{3E2A0F78-359B-4D4E-997E-D3EB6CB8338D}"/>
          </ac:spMkLst>
        </pc:spChg>
        <pc:spChg chg="add del">
          <ac:chgData name="Mamiratra Hantelys" userId="e3d1fa9d-abb0-428b-af8f-1557ba54124e" providerId="ADAL" clId="{D0994D3D-876D-448B-A107-FFCFD2C8B913}" dt="2019-09-05T14:08:29.080" v="175" actId="26606"/>
          <ac:spMkLst>
            <pc:docMk/>
            <pc:sldMk cId="3307772834" sldId="272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4:08:29.080" v="175" actId="26606"/>
          <ac:spMkLst>
            <pc:docMk/>
            <pc:sldMk cId="3307772834" sldId="272"/>
            <ac:spMk id="10" creationId="{0D7A9289-BAD1-4A78-979F-A655C886DBF5}"/>
          </ac:spMkLst>
        </pc:spChg>
        <pc:spChg chg="add del">
          <ac:chgData name="Mamiratra Hantelys" userId="e3d1fa9d-abb0-428b-af8f-1557ba54124e" providerId="ADAL" clId="{D0994D3D-876D-448B-A107-FFCFD2C8B913}" dt="2019-09-05T14:08:20.955" v="170" actId="26606"/>
          <ac:spMkLst>
            <pc:docMk/>
            <pc:sldMk cId="3307772834" sldId="272"/>
            <ac:spMk id="15" creationId="{0A46F010-D160-4609-8979-FFD8C1EA6C43}"/>
          </ac:spMkLst>
        </pc:spChg>
        <pc:spChg chg="add del">
          <ac:chgData name="Mamiratra Hantelys" userId="e3d1fa9d-abb0-428b-af8f-1557ba54124e" providerId="ADAL" clId="{D0994D3D-876D-448B-A107-FFCFD2C8B913}" dt="2019-09-05T14:08:20.955" v="170" actId="26606"/>
          <ac:spMkLst>
            <pc:docMk/>
            <pc:sldMk cId="3307772834" sldId="272"/>
            <ac:spMk id="17" creationId="{81B8C4F6-C3AC-4C94-8EC7-E4F7B7E9CDB6}"/>
          </ac:spMkLst>
        </pc:spChg>
        <pc:spChg chg="add del">
          <ac:chgData name="Mamiratra Hantelys" userId="e3d1fa9d-abb0-428b-af8f-1557ba54124e" providerId="ADAL" clId="{D0994D3D-876D-448B-A107-FFCFD2C8B913}" dt="2019-09-05T14:08:20.955" v="170" actId="26606"/>
          <ac:spMkLst>
            <pc:docMk/>
            <pc:sldMk cId="3307772834" sldId="272"/>
            <ac:spMk id="47" creationId="{91328346-8BAD-4616-B50B-5CFDA5648D6A}"/>
          </ac:spMkLst>
        </pc:spChg>
        <pc:grpChg chg="add del">
          <ac:chgData name="Mamiratra Hantelys" userId="e3d1fa9d-abb0-428b-af8f-1557ba54124e" providerId="ADAL" clId="{D0994D3D-876D-448B-A107-FFCFD2C8B913}" dt="2019-09-05T14:08:20.955" v="170" actId="26606"/>
          <ac:grpSpMkLst>
            <pc:docMk/>
            <pc:sldMk cId="3307772834" sldId="272"/>
            <ac:grpSpMk id="19" creationId="{0B789310-9859-4942-98C8-3D2F12AAAE73}"/>
          </ac:grpSpMkLst>
        </pc:grpChg>
        <pc:grpChg chg="add del">
          <ac:chgData name="Mamiratra Hantelys" userId="e3d1fa9d-abb0-428b-af8f-1557ba54124e" providerId="ADAL" clId="{D0994D3D-876D-448B-A107-FFCFD2C8B913}" dt="2019-09-05T14:08:20.955" v="170" actId="26606"/>
          <ac:grpSpMkLst>
            <pc:docMk/>
            <pc:sldMk cId="3307772834" sldId="272"/>
            <ac:grpSpMk id="33" creationId="{6F1CEC7A-E419-4950-AA57-B00546C29CAF}"/>
          </ac:grpSpMkLst>
        </pc:grpChg>
        <pc:picChg chg="add del">
          <ac:chgData name="Mamiratra Hantelys" userId="e3d1fa9d-abb0-428b-af8f-1557ba54124e" providerId="ADAL" clId="{D0994D3D-876D-448B-A107-FFCFD2C8B913}" dt="2019-09-05T14:08:18.001" v="168" actId="26606"/>
          <ac:picMkLst>
            <pc:docMk/>
            <pc:sldMk cId="3307772834" sldId="272"/>
            <ac:picMk id="14" creationId="{2DEE1C42-D4CC-4B6C-8C3C-143678FFCCC4}"/>
          </ac:picMkLst>
        </pc:picChg>
        <pc:picChg chg="add del">
          <ac:chgData name="Mamiratra Hantelys" userId="e3d1fa9d-abb0-428b-af8f-1557ba54124e" providerId="ADAL" clId="{D0994D3D-876D-448B-A107-FFCFD2C8B913}" dt="2019-09-05T14:08:25.783" v="172" actId="26606"/>
          <ac:picMkLst>
            <pc:docMk/>
            <pc:sldMk cId="3307772834" sldId="272"/>
            <ac:picMk id="49" creationId="{2DEE1C42-D4CC-4B6C-8C3C-143678FFCCC4}"/>
          </ac:picMkLst>
        </pc:picChg>
        <pc:picChg chg="add del">
          <ac:chgData name="Mamiratra Hantelys" userId="e3d1fa9d-abb0-428b-af8f-1557ba54124e" providerId="ADAL" clId="{D0994D3D-876D-448B-A107-FFCFD2C8B913}" dt="2019-09-05T14:08:29.064" v="174" actId="26606"/>
          <ac:picMkLst>
            <pc:docMk/>
            <pc:sldMk cId="3307772834" sldId="272"/>
            <ac:picMk id="51" creationId="{2AC8669C-AD08-4C05-BF10-FB193B1B650A}"/>
          </ac:picMkLst>
        </pc:picChg>
        <pc:picChg chg="add del mod">
          <ac:chgData name="Mamiratra Hantelys" userId="e3d1fa9d-abb0-428b-af8f-1557ba54124e" providerId="ADAL" clId="{D0994D3D-876D-448B-A107-FFCFD2C8B913}" dt="2019-09-05T14:45:36.477" v="269" actId="478"/>
          <ac:picMkLst>
            <pc:docMk/>
            <pc:sldMk cId="3307772834" sldId="272"/>
            <ac:picMk id="53" creationId="{2DEE1C42-D4CC-4B6C-8C3C-143678FFCCC4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4:59:34.598" v="283" actId="255"/>
        <pc:sldMkLst>
          <pc:docMk/>
          <pc:sldMk cId="2537294205" sldId="273"/>
        </pc:sldMkLst>
        <pc:spChg chg="mod">
          <ac:chgData name="Mamiratra Hantelys" userId="e3d1fa9d-abb0-428b-af8f-1557ba54124e" providerId="ADAL" clId="{D0994D3D-876D-448B-A107-FFCFD2C8B913}" dt="2019-09-05T14:59:15.739" v="278" actId="14100"/>
          <ac:spMkLst>
            <pc:docMk/>
            <pc:sldMk cId="2537294205" sldId="273"/>
            <ac:spMk id="2" creationId="{33E11CA3-1D29-4431-8FED-097EF32ED714}"/>
          </ac:spMkLst>
        </pc:spChg>
        <pc:spChg chg="mod">
          <ac:chgData name="Mamiratra Hantelys" userId="e3d1fa9d-abb0-428b-af8f-1557ba54124e" providerId="ADAL" clId="{D0994D3D-876D-448B-A107-FFCFD2C8B913}" dt="2019-09-05T14:59:34.598" v="283" actId="255"/>
          <ac:spMkLst>
            <pc:docMk/>
            <pc:sldMk cId="2537294205" sldId="273"/>
            <ac:spMk id="3" creationId="{B8BEBDF6-E5AE-4C52-AFF3-7BCBD5808889}"/>
          </ac:spMkLst>
        </pc:spChg>
        <pc:spChg chg="add del">
          <ac:chgData name="Mamiratra Hantelys" userId="e3d1fa9d-abb0-428b-af8f-1557ba54124e" providerId="ADAL" clId="{D0994D3D-876D-448B-A107-FFCFD2C8B913}" dt="2019-09-05T14:58:53.507" v="274" actId="26606"/>
          <ac:spMkLst>
            <pc:docMk/>
            <pc:sldMk cId="2537294205" sldId="273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4:58:53.507" v="274" actId="26606"/>
          <ac:spMkLst>
            <pc:docMk/>
            <pc:sldMk cId="2537294205" sldId="273"/>
            <ac:spMk id="10" creationId="{0D7A9289-BAD1-4A78-979F-A655C886DBF5}"/>
          </ac:spMkLst>
        </pc:spChg>
        <pc:picChg chg="add del">
          <ac:chgData name="Mamiratra Hantelys" userId="e3d1fa9d-abb0-428b-af8f-1557ba54124e" providerId="ADAL" clId="{D0994D3D-876D-448B-A107-FFCFD2C8B913}" dt="2019-09-05T14:59:03.616" v="275" actId="478"/>
          <ac:picMkLst>
            <pc:docMk/>
            <pc:sldMk cId="2537294205" sldId="273"/>
            <ac:picMk id="14" creationId="{D842212E-E64D-4468-AA90-5E2843DF6641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5:19:03.965" v="442" actId="14100"/>
        <pc:sldMkLst>
          <pc:docMk/>
          <pc:sldMk cId="379040588" sldId="275"/>
        </pc:sldMkLst>
        <pc:spChg chg="mod">
          <ac:chgData name="Mamiratra Hantelys" userId="e3d1fa9d-abb0-428b-af8f-1557ba54124e" providerId="ADAL" clId="{D0994D3D-876D-448B-A107-FFCFD2C8B913}" dt="2019-09-05T15:19:03.965" v="442" actId="14100"/>
          <ac:spMkLst>
            <pc:docMk/>
            <pc:sldMk cId="379040588" sldId="275"/>
            <ac:spMk id="2" creationId="{94640A7B-8456-47B4-A6FF-9570BAB90195}"/>
          </ac:spMkLst>
        </pc:spChg>
        <pc:spChg chg="mod">
          <ac:chgData name="Mamiratra Hantelys" userId="e3d1fa9d-abb0-428b-af8f-1557ba54124e" providerId="ADAL" clId="{D0994D3D-876D-448B-A107-FFCFD2C8B913}" dt="2019-09-05T15:18:46.750" v="414" actId="14100"/>
          <ac:spMkLst>
            <pc:docMk/>
            <pc:sldMk cId="379040588" sldId="275"/>
            <ac:spMk id="3" creationId="{C4FF9890-31C4-4CC9-B632-6BDD9D509F3F}"/>
          </ac:spMkLst>
        </pc:spChg>
        <pc:spChg chg="add del">
          <ac:chgData name="Mamiratra Hantelys" userId="e3d1fa9d-abb0-428b-af8f-1557ba54124e" providerId="ADAL" clId="{D0994D3D-876D-448B-A107-FFCFD2C8B913}" dt="2019-09-05T15:18:18.407" v="405" actId="26606"/>
          <ac:spMkLst>
            <pc:docMk/>
            <pc:sldMk cId="379040588" sldId="275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5:18:18.407" v="405" actId="26606"/>
          <ac:spMkLst>
            <pc:docMk/>
            <pc:sldMk cId="379040588" sldId="275"/>
            <ac:spMk id="10" creationId="{0D7A9289-BAD1-4A78-979F-A655C886DBF5}"/>
          </ac:spMkLst>
        </pc:spChg>
        <pc:picChg chg="add del">
          <ac:chgData name="Mamiratra Hantelys" userId="e3d1fa9d-abb0-428b-af8f-1557ba54124e" providerId="ADAL" clId="{D0994D3D-876D-448B-A107-FFCFD2C8B913}" dt="2019-09-05T15:18:18.392" v="404" actId="26606"/>
          <ac:picMkLst>
            <pc:docMk/>
            <pc:sldMk cId="379040588" sldId="275"/>
            <ac:picMk id="14" creationId="{A596B97A-489A-4370-9E07-FD2A425831F6}"/>
          </ac:picMkLst>
        </pc:picChg>
        <pc:picChg chg="add mod">
          <ac:chgData name="Mamiratra Hantelys" userId="e3d1fa9d-abb0-428b-af8f-1557ba54124e" providerId="ADAL" clId="{D0994D3D-876D-448B-A107-FFCFD2C8B913}" dt="2019-09-05T15:18:54.174" v="417" actId="14100"/>
          <ac:picMkLst>
            <pc:docMk/>
            <pc:sldMk cId="379040588" sldId="275"/>
            <ac:picMk id="16" creationId="{252A9950-9F8B-4417-9038-0195208259A0}"/>
          </ac:picMkLst>
        </pc:picChg>
      </pc:sldChg>
      <pc:sldChg chg="addSp delSp modSp mod setBg">
        <pc:chgData name="Mamiratra Hantelys" userId="e3d1fa9d-abb0-428b-af8f-1557ba54124e" providerId="ADAL" clId="{D0994D3D-876D-448B-A107-FFCFD2C8B913}" dt="2019-09-05T15:20:55.923" v="505" actId="20577"/>
        <pc:sldMkLst>
          <pc:docMk/>
          <pc:sldMk cId="1097039284" sldId="276"/>
        </pc:sldMkLst>
        <pc:spChg chg="del mod">
          <ac:chgData name="Mamiratra Hantelys" userId="e3d1fa9d-abb0-428b-af8f-1557ba54124e" providerId="ADAL" clId="{D0994D3D-876D-448B-A107-FFCFD2C8B913}" dt="2019-09-05T15:19:38.848" v="468" actId="478"/>
          <ac:spMkLst>
            <pc:docMk/>
            <pc:sldMk cId="1097039284" sldId="276"/>
            <ac:spMk id="2" creationId="{5C565BC5-5599-4210-AF78-2446342A0BDD}"/>
          </ac:spMkLst>
        </pc:spChg>
        <pc:spChg chg="mod">
          <ac:chgData name="Mamiratra Hantelys" userId="e3d1fa9d-abb0-428b-af8f-1557ba54124e" providerId="ADAL" clId="{D0994D3D-876D-448B-A107-FFCFD2C8B913}" dt="2019-09-05T15:20:55.923" v="505" actId="20577"/>
          <ac:spMkLst>
            <pc:docMk/>
            <pc:sldMk cId="1097039284" sldId="276"/>
            <ac:spMk id="3" creationId="{B632DED6-6DBA-4C13-AB9C-FB5B237B6522}"/>
          </ac:spMkLst>
        </pc:spChg>
        <pc:spChg chg="add del">
          <ac:chgData name="Mamiratra Hantelys" userId="e3d1fa9d-abb0-428b-af8f-1557ba54124e" providerId="ADAL" clId="{D0994D3D-876D-448B-A107-FFCFD2C8B913}" dt="2019-09-05T15:19:31.786" v="466" actId="26606"/>
          <ac:spMkLst>
            <pc:docMk/>
            <pc:sldMk cId="1097039284" sldId="276"/>
            <ac:spMk id="8" creationId="{83030214-227F-42DB-9282-BBA6AF8D94A8}"/>
          </ac:spMkLst>
        </pc:spChg>
        <pc:spChg chg="add del">
          <ac:chgData name="Mamiratra Hantelys" userId="e3d1fa9d-abb0-428b-af8f-1557ba54124e" providerId="ADAL" clId="{D0994D3D-876D-448B-A107-FFCFD2C8B913}" dt="2019-09-05T15:19:31.786" v="466" actId="26606"/>
          <ac:spMkLst>
            <pc:docMk/>
            <pc:sldMk cId="1097039284" sldId="276"/>
            <ac:spMk id="10" creationId="{0D7A9289-BAD1-4A78-979F-A655C886DBF5}"/>
          </ac:spMkLst>
        </pc:spChg>
        <pc:picChg chg="add mod">
          <ac:chgData name="Mamiratra Hantelys" userId="e3d1fa9d-abb0-428b-af8f-1557ba54124e" providerId="ADAL" clId="{D0994D3D-876D-448B-A107-FFCFD2C8B913}" dt="2019-09-05T15:19:35.223" v="467" actId="1076"/>
          <ac:picMkLst>
            <pc:docMk/>
            <pc:sldMk cId="1097039284" sldId="276"/>
            <ac:picMk id="14" creationId="{55D44C92-482D-42B3-9085-9A0A832FDCE0}"/>
          </ac:picMkLst>
        </pc:picChg>
      </pc:sldChg>
      <pc:sldChg chg="add modTransition">
        <pc:chgData name="Mamiratra Hantelys" userId="e3d1fa9d-abb0-428b-af8f-1557ba54124e" providerId="ADAL" clId="{D0994D3D-876D-448B-A107-FFCFD2C8B913}" dt="2019-09-05T13:43:00.980" v="16"/>
        <pc:sldMkLst>
          <pc:docMk/>
          <pc:sldMk cId="2326867422" sldId="278"/>
        </pc:sldMkLst>
      </pc:sldChg>
    </pc:docChg>
  </pc:docChgLst>
  <pc:docChgLst>
    <pc:chgData name="Alexandre Petterson" userId="004ee5b6-14d6-4eb6-a378-37df0cb13986" providerId="ADAL" clId="{BCB50785-E25E-484E-BA2C-78AD786084BB}"/>
    <pc:docChg chg="custSel modSld modMainMaster">
      <pc:chgData name="Alexandre Petterson" userId="004ee5b6-14d6-4eb6-a378-37df0cb13986" providerId="ADAL" clId="{BCB50785-E25E-484E-BA2C-78AD786084BB}" dt="2019-09-09T18:24:37.138" v="19" actId="207"/>
      <pc:docMkLst>
        <pc:docMk/>
      </pc:docMkLst>
      <pc:sldChg chg="modSp">
        <pc:chgData name="Alexandre Petterson" userId="004ee5b6-14d6-4eb6-a378-37df0cb13986" providerId="ADAL" clId="{BCB50785-E25E-484E-BA2C-78AD786084BB}" dt="2019-09-09T18:23:05.996" v="3" actId="207"/>
        <pc:sldMkLst>
          <pc:docMk/>
          <pc:sldMk cId="1778319062" sldId="258"/>
        </pc:sldMkLst>
        <pc:spChg chg="mod">
          <ac:chgData name="Alexandre Petterson" userId="004ee5b6-14d6-4eb6-a378-37df0cb13986" providerId="ADAL" clId="{BCB50785-E25E-484E-BA2C-78AD786084BB}" dt="2019-09-09T18:23:05.996" v="3" actId="207"/>
          <ac:spMkLst>
            <pc:docMk/>
            <pc:sldMk cId="1778319062" sldId="258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11.534" v="4" actId="207"/>
        <pc:sldMkLst>
          <pc:docMk/>
          <pc:sldMk cId="1992800726" sldId="259"/>
        </pc:sldMkLst>
        <pc:spChg chg="mod">
          <ac:chgData name="Alexandre Petterson" userId="004ee5b6-14d6-4eb6-a378-37df0cb13986" providerId="ADAL" clId="{BCB50785-E25E-484E-BA2C-78AD786084BB}" dt="2019-09-09T18:23:11.534" v="4" actId="207"/>
          <ac:spMkLst>
            <pc:docMk/>
            <pc:sldMk cId="1992800726" sldId="259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15.063" v="5" actId="207"/>
        <pc:sldMkLst>
          <pc:docMk/>
          <pc:sldMk cId="1159815722" sldId="260"/>
        </pc:sldMkLst>
        <pc:spChg chg="mod">
          <ac:chgData name="Alexandre Petterson" userId="004ee5b6-14d6-4eb6-a378-37df0cb13986" providerId="ADAL" clId="{BCB50785-E25E-484E-BA2C-78AD786084BB}" dt="2019-09-09T18:23:15.063" v="5" actId="207"/>
          <ac:spMkLst>
            <pc:docMk/>
            <pc:sldMk cId="1159815722" sldId="260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19.790" v="6" actId="207"/>
        <pc:sldMkLst>
          <pc:docMk/>
          <pc:sldMk cId="795141826" sldId="261"/>
        </pc:sldMkLst>
        <pc:spChg chg="mod">
          <ac:chgData name="Alexandre Petterson" userId="004ee5b6-14d6-4eb6-a378-37df0cb13986" providerId="ADAL" clId="{BCB50785-E25E-484E-BA2C-78AD786084BB}" dt="2019-09-09T18:23:19.790" v="6" actId="207"/>
          <ac:spMkLst>
            <pc:docMk/>
            <pc:sldMk cId="795141826" sldId="261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23.923" v="7" actId="207"/>
        <pc:sldMkLst>
          <pc:docMk/>
          <pc:sldMk cId="793941672" sldId="262"/>
        </pc:sldMkLst>
        <pc:spChg chg="mod">
          <ac:chgData name="Alexandre Petterson" userId="004ee5b6-14d6-4eb6-a378-37df0cb13986" providerId="ADAL" clId="{BCB50785-E25E-484E-BA2C-78AD786084BB}" dt="2019-09-09T18:23:23.923" v="7" actId="207"/>
          <ac:spMkLst>
            <pc:docMk/>
            <pc:sldMk cId="793941672" sldId="262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27.445" v="8" actId="207"/>
        <pc:sldMkLst>
          <pc:docMk/>
          <pc:sldMk cId="1735744073" sldId="263"/>
        </pc:sldMkLst>
        <pc:spChg chg="mod">
          <ac:chgData name="Alexandre Petterson" userId="004ee5b6-14d6-4eb6-a378-37df0cb13986" providerId="ADAL" clId="{BCB50785-E25E-484E-BA2C-78AD786084BB}" dt="2019-09-09T18:23:27.445" v="8" actId="207"/>
          <ac:spMkLst>
            <pc:docMk/>
            <pc:sldMk cId="1735744073" sldId="263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33.926" v="10" actId="207"/>
        <pc:sldMkLst>
          <pc:docMk/>
          <pc:sldMk cId="151021175" sldId="264"/>
        </pc:sldMkLst>
        <pc:spChg chg="mod">
          <ac:chgData name="Alexandre Petterson" userId="004ee5b6-14d6-4eb6-a378-37df0cb13986" providerId="ADAL" clId="{BCB50785-E25E-484E-BA2C-78AD786084BB}" dt="2019-09-09T18:23:33.926" v="10" actId="207"/>
          <ac:spMkLst>
            <pc:docMk/>
            <pc:sldMk cId="151021175" sldId="264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41.880" v="11" actId="207"/>
        <pc:sldMkLst>
          <pc:docMk/>
          <pc:sldMk cId="1308242891" sldId="265"/>
        </pc:sldMkLst>
        <pc:spChg chg="mod">
          <ac:chgData name="Alexandre Petterson" userId="004ee5b6-14d6-4eb6-a378-37df0cb13986" providerId="ADAL" clId="{BCB50785-E25E-484E-BA2C-78AD786084BB}" dt="2019-09-09T18:23:41.880" v="11" actId="207"/>
          <ac:spMkLst>
            <pc:docMk/>
            <pc:sldMk cId="1308242891" sldId="265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49.718" v="13" actId="207"/>
        <pc:sldMkLst>
          <pc:docMk/>
          <pc:sldMk cId="487290943" sldId="266"/>
        </pc:sldMkLst>
        <pc:spChg chg="mod">
          <ac:chgData name="Alexandre Petterson" userId="004ee5b6-14d6-4eb6-a378-37df0cb13986" providerId="ADAL" clId="{BCB50785-E25E-484E-BA2C-78AD786084BB}" dt="2019-09-09T18:23:49.718" v="13" actId="207"/>
          <ac:spMkLst>
            <pc:docMk/>
            <pc:sldMk cId="487290943" sldId="266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53.206" v="14" actId="207"/>
        <pc:sldMkLst>
          <pc:docMk/>
          <pc:sldMk cId="18584428" sldId="267"/>
        </pc:sldMkLst>
        <pc:spChg chg="mod">
          <ac:chgData name="Alexandre Petterson" userId="004ee5b6-14d6-4eb6-a378-37df0cb13986" providerId="ADAL" clId="{BCB50785-E25E-484E-BA2C-78AD786084BB}" dt="2019-09-09T18:23:53.206" v="14" actId="207"/>
          <ac:spMkLst>
            <pc:docMk/>
            <pc:sldMk cId="18584428" sldId="267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4:00.334" v="15" actId="207"/>
        <pc:sldMkLst>
          <pc:docMk/>
          <pc:sldMk cId="1385814871" sldId="268"/>
        </pc:sldMkLst>
        <pc:spChg chg="mod">
          <ac:chgData name="Alexandre Petterson" userId="004ee5b6-14d6-4eb6-a378-37df0cb13986" providerId="ADAL" clId="{BCB50785-E25E-484E-BA2C-78AD786084BB}" dt="2019-09-09T18:24:00.334" v="15" actId="207"/>
          <ac:spMkLst>
            <pc:docMk/>
            <pc:sldMk cId="1385814871" sldId="268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4:18.727" v="18" actId="207"/>
        <pc:sldMkLst>
          <pc:docMk/>
          <pc:sldMk cId="1430245536" sldId="269"/>
        </pc:sldMkLst>
        <pc:spChg chg="mod">
          <ac:chgData name="Alexandre Petterson" userId="004ee5b6-14d6-4eb6-a378-37df0cb13986" providerId="ADAL" clId="{BCB50785-E25E-484E-BA2C-78AD786084BB}" dt="2019-09-09T18:24:18.727" v="18" actId="207"/>
          <ac:spMkLst>
            <pc:docMk/>
            <pc:sldMk cId="1430245536" sldId="269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BCB50785-E25E-484E-BA2C-78AD786084BB}" dt="2019-09-09T18:23:30.415" v="9" actId="207"/>
        <pc:sldMkLst>
          <pc:docMk/>
          <pc:sldMk cId="3307772834" sldId="272"/>
        </pc:sldMkLst>
        <pc:spChg chg="mod">
          <ac:chgData name="Alexandre Petterson" userId="004ee5b6-14d6-4eb6-a378-37df0cb13986" providerId="ADAL" clId="{BCB50785-E25E-484E-BA2C-78AD786084BB}" dt="2019-09-09T18:23:30.415" v="9" actId="207"/>
          <ac:spMkLst>
            <pc:docMk/>
            <pc:sldMk cId="3307772834" sldId="272"/>
            <ac:spMk id="2" creationId="{4A55A9FD-E4C8-43A3-A973-B6AAEE7F577D}"/>
          </ac:spMkLst>
        </pc:spChg>
      </pc:sldChg>
      <pc:sldChg chg="modSp">
        <pc:chgData name="Alexandre Petterson" userId="004ee5b6-14d6-4eb6-a378-37df0cb13986" providerId="ADAL" clId="{BCB50785-E25E-484E-BA2C-78AD786084BB}" dt="2019-09-09T18:23:45.406" v="12" actId="207"/>
        <pc:sldMkLst>
          <pc:docMk/>
          <pc:sldMk cId="2537294205" sldId="273"/>
        </pc:sldMkLst>
        <pc:spChg chg="mod">
          <ac:chgData name="Alexandre Petterson" userId="004ee5b6-14d6-4eb6-a378-37df0cb13986" providerId="ADAL" clId="{BCB50785-E25E-484E-BA2C-78AD786084BB}" dt="2019-09-09T18:23:45.406" v="12" actId="207"/>
          <ac:spMkLst>
            <pc:docMk/>
            <pc:sldMk cId="2537294205" sldId="273"/>
            <ac:spMk id="2" creationId="{33E11CA3-1D29-4431-8FED-097EF32ED714}"/>
          </ac:spMkLst>
        </pc:spChg>
      </pc:sldChg>
      <pc:sldChg chg="modSp">
        <pc:chgData name="Alexandre Petterson" userId="004ee5b6-14d6-4eb6-a378-37df0cb13986" providerId="ADAL" clId="{BCB50785-E25E-484E-BA2C-78AD786084BB}" dt="2019-09-09T18:24:03.406" v="16" actId="207"/>
        <pc:sldMkLst>
          <pc:docMk/>
          <pc:sldMk cId="379040588" sldId="275"/>
        </pc:sldMkLst>
        <pc:spChg chg="mod">
          <ac:chgData name="Alexandre Petterson" userId="004ee5b6-14d6-4eb6-a378-37df0cb13986" providerId="ADAL" clId="{BCB50785-E25E-484E-BA2C-78AD786084BB}" dt="2019-09-09T18:24:03.406" v="16" actId="207"/>
          <ac:spMkLst>
            <pc:docMk/>
            <pc:sldMk cId="379040588" sldId="275"/>
            <ac:spMk id="2" creationId="{94640A7B-8456-47B4-A6FF-9570BAB90195}"/>
          </ac:spMkLst>
        </pc:spChg>
      </pc:sldChg>
      <pc:sldChg chg="modSp">
        <pc:chgData name="Alexandre Petterson" userId="004ee5b6-14d6-4eb6-a378-37df0cb13986" providerId="ADAL" clId="{BCB50785-E25E-484E-BA2C-78AD786084BB}" dt="2019-09-09T18:24:06.407" v="17" actId="207"/>
        <pc:sldMkLst>
          <pc:docMk/>
          <pc:sldMk cId="1097039284" sldId="276"/>
        </pc:sldMkLst>
        <pc:spChg chg="mod">
          <ac:chgData name="Alexandre Petterson" userId="004ee5b6-14d6-4eb6-a378-37df0cb13986" providerId="ADAL" clId="{BCB50785-E25E-484E-BA2C-78AD786084BB}" dt="2019-09-09T18:24:06.407" v="17" actId="207"/>
          <ac:spMkLst>
            <pc:docMk/>
            <pc:sldMk cId="1097039284" sldId="276"/>
            <ac:spMk id="3" creationId="{B632DED6-6DBA-4C13-AB9C-FB5B237B6522}"/>
          </ac:spMkLst>
        </pc:spChg>
      </pc:sldChg>
      <pc:sldChg chg="modSp">
        <pc:chgData name="Alexandre Petterson" userId="004ee5b6-14d6-4eb6-a378-37df0cb13986" providerId="ADAL" clId="{BCB50785-E25E-484E-BA2C-78AD786084BB}" dt="2019-09-09T18:24:37.138" v="19" actId="207"/>
        <pc:sldMkLst>
          <pc:docMk/>
          <pc:sldMk cId="1595905518" sldId="280"/>
        </pc:sldMkLst>
        <pc:spChg chg="mod">
          <ac:chgData name="Alexandre Petterson" userId="004ee5b6-14d6-4eb6-a378-37df0cb13986" providerId="ADAL" clId="{BCB50785-E25E-484E-BA2C-78AD786084BB}" dt="2019-09-09T18:24:37.138" v="19" actId="207"/>
          <ac:spMkLst>
            <pc:docMk/>
            <pc:sldMk cId="1595905518" sldId="280"/>
            <ac:spMk id="2" creationId="{2447BB25-D032-459F-9648-15D1024710EA}"/>
          </ac:spMkLst>
        </pc:spChg>
      </pc:sldChg>
      <pc:sldMasterChg chg="delSp modSp modSldLayout">
        <pc:chgData name="Alexandre Petterson" userId="004ee5b6-14d6-4eb6-a378-37df0cb13986" providerId="ADAL" clId="{BCB50785-E25E-484E-BA2C-78AD786084BB}" dt="2019-09-09T18:22:29.831" v="2" actId="207"/>
        <pc:sldMasterMkLst>
          <pc:docMk/>
          <pc:sldMasterMk cId="3896387274" sldId="2147483672"/>
        </pc:sldMasterMkLst>
        <pc:spChg chg="mod">
          <ac:chgData name="Alexandre Petterson" userId="004ee5b6-14d6-4eb6-a378-37df0cb13986" providerId="ADAL" clId="{BCB50785-E25E-484E-BA2C-78AD786084BB}" dt="2019-09-09T18:22:29.831" v="2" actId="207"/>
          <ac:spMkLst>
            <pc:docMk/>
            <pc:sldMasterMk cId="3896387274" sldId="2147483672"/>
            <ac:spMk id="2" creationId="{00000000-0000-0000-0000-000000000000}"/>
          </ac:spMkLst>
        </pc:spChg>
        <pc:picChg chg="del">
          <ac:chgData name="Alexandre Petterson" userId="004ee5b6-14d6-4eb6-a378-37df0cb13986" providerId="ADAL" clId="{BCB50785-E25E-484E-BA2C-78AD786084BB}" dt="2019-09-09T18:15:02.716" v="1" actId="478"/>
          <ac:picMkLst>
            <pc:docMk/>
            <pc:sldMasterMk cId="3896387274" sldId="2147483672"/>
            <ac:picMk id="36" creationId="{06A1D974-BB2E-410D-923D-80B14DA56429}"/>
          </ac:picMkLst>
        </pc:picChg>
        <pc:sldLayoutChg chg="modSp">
          <pc:chgData name="Alexandre Petterson" userId="004ee5b6-14d6-4eb6-a378-37df0cb13986" providerId="ADAL" clId="{BCB50785-E25E-484E-BA2C-78AD786084BB}" dt="2019-09-09T18:11:42.048" v="0" actId="1076"/>
          <pc:sldLayoutMkLst>
            <pc:docMk/>
            <pc:sldMasterMk cId="3896387274" sldId="2147483672"/>
            <pc:sldLayoutMk cId="3687725360" sldId="2147483674"/>
          </pc:sldLayoutMkLst>
          <pc:spChg chg="mod">
            <ac:chgData name="Alexandre Petterson" userId="004ee5b6-14d6-4eb6-a378-37df0cb13986" providerId="ADAL" clId="{BCB50785-E25E-484E-BA2C-78AD786084BB}" dt="2019-09-09T18:11:42.048" v="0" actId="1076"/>
            <ac:spMkLst>
              <pc:docMk/>
              <pc:sldMasterMk cId="3896387274" sldId="2147483672"/>
              <pc:sldLayoutMk cId="3687725360" sldId="2147483674"/>
              <ac:spMk id="2" creationId="{00000000-0000-0000-0000-000000000000}"/>
            </ac:spMkLst>
          </pc:spChg>
        </pc:sldLayoutChg>
      </pc:sldMasterChg>
    </pc:docChg>
  </pc:docChgLst>
  <pc:docChgLst>
    <pc:chgData name="Alexandre Petterson" userId="S::apetterson@ajefo.ca::004ee5b6-14d6-4eb6-a378-37df0cb13986" providerId="AD" clId="Web-{D3B262C4-AF3B-B96E-18FE-D24BF4F73B5E}"/>
    <pc:docChg chg="modSld">
      <pc:chgData name="Alexandre Petterson" userId="S::apetterson@ajefo.ca::004ee5b6-14d6-4eb6-a378-37df0cb13986" providerId="AD" clId="Web-{D3B262C4-AF3B-B96E-18FE-D24BF4F73B5E}" dt="2019-09-13T01:52:57.979" v="285" actId="20577"/>
      <pc:docMkLst>
        <pc:docMk/>
      </pc:docMkLst>
      <pc:sldChg chg="modSp">
        <pc:chgData name="Alexandre Petterson" userId="S::apetterson@ajefo.ca::004ee5b6-14d6-4eb6-a378-37df0cb13986" providerId="AD" clId="Web-{D3B262C4-AF3B-B96E-18FE-D24BF4F73B5E}" dt="2019-09-13T01:49:03.697" v="151" actId="20577"/>
        <pc:sldMkLst>
          <pc:docMk/>
          <pc:sldMk cId="1992800726" sldId="259"/>
        </pc:sldMkLst>
        <pc:spChg chg="mod">
          <ac:chgData name="Alexandre Petterson" userId="S::apetterson@ajefo.ca::004ee5b6-14d6-4eb6-a378-37df0cb13986" providerId="AD" clId="Web-{D3B262C4-AF3B-B96E-18FE-D24BF4F73B5E}" dt="2019-09-13T01:49:03.697" v="151" actId="20577"/>
          <ac:spMkLst>
            <pc:docMk/>
            <pc:sldMk cId="1992800726" sldId="259"/>
            <ac:spMk id="2" creationId="{00000000-0000-0000-0000-000000000000}"/>
          </ac:spMkLst>
        </pc:spChg>
        <pc:spChg chg="mod">
          <ac:chgData name="Alexandre Petterson" userId="S::apetterson@ajefo.ca::004ee5b6-14d6-4eb6-a378-37df0cb13986" providerId="AD" clId="Web-{D3B262C4-AF3B-B96E-18FE-D24BF4F73B5E}" dt="2019-09-13T01:48:31.884" v="143" actId="14100"/>
          <ac:spMkLst>
            <pc:docMk/>
            <pc:sldMk cId="1992800726" sldId="259"/>
            <ac:spMk id="53" creationId="{00000000-0000-0000-0000-000000000000}"/>
          </ac:spMkLst>
        </pc:spChg>
      </pc:sldChg>
      <pc:sldChg chg="modSp">
        <pc:chgData name="Alexandre Petterson" userId="S::apetterson@ajefo.ca::004ee5b6-14d6-4eb6-a378-37df0cb13986" providerId="AD" clId="Web-{D3B262C4-AF3B-B96E-18FE-D24BF4F73B5E}" dt="2019-09-13T01:52:42.948" v="278" actId="20577"/>
        <pc:sldMkLst>
          <pc:docMk/>
          <pc:sldMk cId="1159815722" sldId="260"/>
        </pc:sldMkLst>
        <pc:spChg chg="mod">
          <ac:chgData name="Alexandre Petterson" userId="S::apetterson@ajefo.ca::004ee5b6-14d6-4eb6-a378-37df0cb13986" providerId="AD" clId="Web-{D3B262C4-AF3B-B96E-18FE-D24BF4F73B5E}" dt="2019-09-13T01:52:42.948" v="278" actId="20577"/>
          <ac:spMkLst>
            <pc:docMk/>
            <pc:sldMk cId="1159815722" sldId="260"/>
            <ac:spMk id="2" creationId="{00000000-0000-0000-0000-000000000000}"/>
          </ac:spMkLst>
        </pc:spChg>
        <pc:picChg chg="mod">
          <ac:chgData name="Alexandre Petterson" userId="S::apetterson@ajefo.ca::004ee5b6-14d6-4eb6-a378-37df0cb13986" providerId="AD" clId="Web-{D3B262C4-AF3B-B96E-18FE-D24BF4F73B5E}" dt="2019-09-13T01:52:32.917" v="277" actId="1076"/>
          <ac:picMkLst>
            <pc:docMk/>
            <pc:sldMk cId="1159815722" sldId="260"/>
            <ac:picMk id="14" creationId="{74284B80-52EC-4736-8718-CE33120947AE}"/>
          </ac:picMkLst>
        </pc:picChg>
      </pc:sldChg>
      <pc:sldChg chg="addSp modSp">
        <pc:chgData name="Alexandre Petterson" userId="S::apetterson@ajefo.ca::004ee5b6-14d6-4eb6-a378-37df0cb13986" providerId="AD" clId="Web-{D3B262C4-AF3B-B96E-18FE-D24BF4F73B5E}" dt="2019-09-13T01:52:56.198" v="284" actId="20577"/>
        <pc:sldMkLst>
          <pc:docMk/>
          <pc:sldMk cId="1427321730" sldId="271"/>
        </pc:sldMkLst>
        <pc:spChg chg="add mod">
          <ac:chgData name="Alexandre Petterson" userId="S::apetterson@ajefo.ca::004ee5b6-14d6-4eb6-a378-37df0cb13986" providerId="AD" clId="Web-{D3B262C4-AF3B-B96E-18FE-D24BF4F73B5E}" dt="2019-09-13T01:52:56.198" v="284" actId="20577"/>
          <ac:spMkLst>
            <pc:docMk/>
            <pc:sldMk cId="1427321730" sldId="271"/>
            <ac:spMk id="2" creationId="{924F5C9C-EF97-4F17-A218-837B2808E055}"/>
          </ac:spMkLst>
        </pc:spChg>
      </pc:sldChg>
    </pc:docChg>
  </pc:docChgLst>
  <pc:docChgLst>
    <pc:chgData name="Alexandre Petterson" userId="004ee5b6-14d6-4eb6-a378-37df0cb13986" providerId="ADAL" clId="{B2DC40E7-D620-474F-9FE0-717B3C927981}"/>
    <pc:docChg chg="undo custSel addSld delSld modSld sldOrd modMainMaster">
      <pc:chgData name="Alexandre Petterson" userId="004ee5b6-14d6-4eb6-a378-37df0cb13986" providerId="ADAL" clId="{B2DC40E7-D620-474F-9FE0-717B3C927981}" dt="2019-08-28T16:50:59.134" v="601"/>
      <pc:docMkLst>
        <pc:docMk/>
      </pc:docMkLst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778319062" sldId="258"/>
        </pc:sldMkLst>
        <pc:spChg chg="mod">
          <ac:chgData name="Alexandre Petterson" userId="004ee5b6-14d6-4eb6-a378-37df0cb13986" providerId="ADAL" clId="{B2DC40E7-D620-474F-9FE0-717B3C927981}" dt="2019-08-28T16:27:48.703" v="186" actId="20577"/>
          <ac:spMkLst>
            <pc:docMk/>
            <pc:sldMk cId="1778319062" sldId="258"/>
            <ac:spMk id="3" creationId="{00000000-0000-0000-0000-000000000000}"/>
          </ac:spMkLst>
        </pc:spChg>
      </pc:sldChg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992800726" sldId="259"/>
        </pc:sldMkLst>
        <pc:spChg chg="mod">
          <ac:chgData name="Alexandre Petterson" userId="004ee5b6-14d6-4eb6-a378-37df0cb13986" providerId="ADAL" clId="{B2DC40E7-D620-474F-9FE0-717B3C927981}" dt="2019-08-28T16:12:00.763" v="2" actId="14100"/>
          <ac:spMkLst>
            <pc:docMk/>
            <pc:sldMk cId="1992800726" sldId="259"/>
            <ac:spMk id="3" creationId="{00000000-0000-0000-0000-000000000000}"/>
          </ac:spMkLst>
        </pc:spChg>
      </pc:sldChg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159815722" sldId="260"/>
        </pc:sldMkLst>
        <pc:spChg chg="mod">
          <ac:chgData name="Alexandre Petterson" userId="004ee5b6-14d6-4eb6-a378-37df0cb13986" providerId="ADAL" clId="{B2DC40E7-D620-474F-9FE0-717B3C927981}" dt="2019-08-28T16:13:48.233" v="19" actId="14100"/>
          <ac:spMkLst>
            <pc:docMk/>
            <pc:sldMk cId="1159815722" sldId="260"/>
            <ac:spMk id="3" creationId="{00000000-0000-0000-0000-000000000000}"/>
          </ac:spMkLst>
        </pc:spChg>
      </pc:sldChg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795141826" sldId="261"/>
        </pc:sldMkLst>
        <pc:spChg chg="mod">
          <ac:chgData name="Alexandre Petterson" userId="004ee5b6-14d6-4eb6-a378-37df0cb13986" providerId="ADAL" clId="{B2DC40E7-D620-474F-9FE0-717B3C927981}" dt="2019-08-28T16:16:19.298" v="90" actId="14100"/>
          <ac:spMkLst>
            <pc:docMk/>
            <pc:sldMk cId="795141826" sldId="261"/>
            <ac:spMk id="3" creationId="{00000000-0000-0000-0000-000000000000}"/>
          </ac:spMkLst>
        </pc:spChg>
      </pc:sldChg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793941672" sldId="262"/>
        </pc:sldMkLst>
        <pc:spChg chg="mod">
          <ac:chgData name="Alexandre Petterson" userId="004ee5b6-14d6-4eb6-a378-37df0cb13986" providerId="ADAL" clId="{B2DC40E7-D620-474F-9FE0-717B3C927981}" dt="2019-08-28T16:17:32.313" v="96" actId="1076"/>
          <ac:spMkLst>
            <pc:docMk/>
            <pc:sldMk cId="793941672" sldId="262"/>
            <ac:spMk id="2" creationId="{00000000-0000-0000-0000-000000000000}"/>
          </ac:spMkLst>
        </pc:spChg>
        <pc:spChg chg="mod">
          <ac:chgData name="Alexandre Petterson" userId="004ee5b6-14d6-4eb6-a378-37df0cb13986" providerId="ADAL" clId="{B2DC40E7-D620-474F-9FE0-717B3C927981}" dt="2019-08-28T16:17:39.259" v="97" actId="1076"/>
          <ac:spMkLst>
            <pc:docMk/>
            <pc:sldMk cId="793941672" sldId="262"/>
            <ac:spMk id="3" creationId="{00000000-0000-0000-0000-000000000000}"/>
          </ac:spMkLst>
        </pc:spChg>
      </pc:sldChg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735744073" sldId="263"/>
        </pc:sldMkLst>
        <pc:spChg chg="mod">
          <ac:chgData name="Alexandre Petterson" userId="004ee5b6-14d6-4eb6-a378-37df0cb13986" providerId="ADAL" clId="{B2DC40E7-D620-474F-9FE0-717B3C927981}" dt="2019-08-28T16:18:33.354" v="100" actId="1076"/>
          <ac:spMkLst>
            <pc:docMk/>
            <pc:sldMk cId="1735744073" sldId="263"/>
            <ac:spMk id="2" creationId="{00000000-0000-0000-0000-000000000000}"/>
          </ac:spMkLst>
        </pc:spChg>
        <pc:spChg chg="mod">
          <ac:chgData name="Alexandre Petterson" userId="004ee5b6-14d6-4eb6-a378-37df0cb13986" providerId="ADAL" clId="{B2DC40E7-D620-474F-9FE0-717B3C927981}" dt="2019-08-28T16:18:37.124" v="101" actId="14100"/>
          <ac:spMkLst>
            <pc:docMk/>
            <pc:sldMk cId="1735744073" sldId="263"/>
            <ac:spMk id="3" creationId="{00000000-0000-0000-0000-000000000000}"/>
          </ac:spMkLst>
        </pc:spChg>
      </pc:sldChg>
      <pc:sldChg chg="modSp ord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51021175" sldId="264"/>
        </pc:sldMkLst>
        <pc:spChg chg="mod">
          <ac:chgData name="Alexandre Petterson" userId="004ee5b6-14d6-4eb6-a378-37df0cb13986" providerId="ADAL" clId="{B2DC40E7-D620-474F-9FE0-717B3C927981}" dt="2019-08-28T16:19:20.238" v="108" actId="14100"/>
          <ac:spMkLst>
            <pc:docMk/>
            <pc:sldMk cId="151021175" sldId="264"/>
            <ac:spMk id="2" creationId="{00000000-0000-0000-0000-000000000000}"/>
          </ac:spMkLst>
        </pc:spChg>
        <pc:spChg chg="mod">
          <ac:chgData name="Alexandre Petterson" userId="004ee5b6-14d6-4eb6-a378-37df0cb13986" providerId="ADAL" clId="{B2DC40E7-D620-474F-9FE0-717B3C927981}" dt="2019-08-28T16:33:12.549" v="274" actId="404"/>
          <ac:spMkLst>
            <pc:docMk/>
            <pc:sldMk cId="151021175" sldId="264"/>
            <ac:spMk id="3" creationId="{00000000-0000-0000-0000-000000000000}"/>
          </ac:spMkLst>
        </pc:spChg>
      </pc:sldChg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308242891" sldId="265"/>
        </pc:sldMkLst>
        <pc:spChg chg="mod">
          <ac:chgData name="Alexandre Petterson" userId="004ee5b6-14d6-4eb6-a378-37df0cb13986" providerId="ADAL" clId="{B2DC40E7-D620-474F-9FE0-717B3C927981}" dt="2019-08-28T16:26:21.721" v="156"/>
          <ac:spMkLst>
            <pc:docMk/>
            <pc:sldMk cId="1308242891" sldId="265"/>
            <ac:spMk id="2" creationId="{00000000-0000-0000-0000-000000000000}"/>
          </ac:spMkLst>
        </pc:spChg>
        <pc:spChg chg="mod">
          <ac:chgData name="Alexandre Petterson" userId="004ee5b6-14d6-4eb6-a378-37df0cb13986" providerId="ADAL" clId="{B2DC40E7-D620-474F-9FE0-717B3C927981}" dt="2019-08-28T16:28:57.832" v="226" actId="948"/>
          <ac:spMkLst>
            <pc:docMk/>
            <pc:sldMk cId="1308242891" sldId="265"/>
            <ac:spMk id="3" creationId="{00000000-0000-0000-0000-000000000000}"/>
          </ac:spMkLst>
        </pc:spChg>
      </pc:sldChg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487290943" sldId="266"/>
        </pc:sldMkLst>
        <pc:spChg chg="mod">
          <ac:chgData name="Alexandre Petterson" userId="004ee5b6-14d6-4eb6-a378-37df0cb13986" providerId="ADAL" clId="{B2DC40E7-D620-474F-9FE0-717B3C927981}" dt="2019-08-28T16:46:27.154" v="484" actId="1076"/>
          <ac:spMkLst>
            <pc:docMk/>
            <pc:sldMk cId="487290943" sldId="266"/>
            <ac:spMk id="2" creationId="{00000000-0000-0000-0000-000000000000}"/>
          </ac:spMkLst>
        </pc:spChg>
        <pc:spChg chg="mod">
          <ac:chgData name="Alexandre Petterson" userId="004ee5b6-14d6-4eb6-a378-37df0cb13986" providerId="ADAL" clId="{B2DC40E7-D620-474F-9FE0-717B3C927981}" dt="2019-08-28T16:46:18.144" v="483" actId="14100"/>
          <ac:spMkLst>
            <pc:docMk/>
            <pc:sldMk cId="487290943" sldId="266"/>
            <ac:spMk id="3" creationId="{00000000-0000-0000-0000-000000000000}"/>
          </ac:spMkLst>
        </pc:spChg>
      </pc:sldChg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8584428" sldId="267"/>
        </pc:sldMkLst>
        <pc:spChg chg="mod">
          <ac:chgData name="Alexandre Petterson" userId="004ee5b6-14d6-4eb6-a378-37df0cb13986" providerId="ADAL" clId="{B2DC40E7-D620-474F-9FE0-717B3C927981}" dt="2019-08-28T16:36:25.818" v="298"/>
          <ac:spMkLst>
            <pc:docMk/>
            <pc:sldMk cId="18584428" sldId="267"/>
            <ac:spMk id="2" creationId="{00000000-0000-0000-0000-000000000000}"/>
          </ac:spMkLst>
        </pc:spChg>
        <pc:spChg chg="mod">
          <ac:chgData name="Alexandre Petterson" userId="004ee5b6-14d6-4eb6-a378-37df0cb13986" providerId="ADAL" clId="{B2DC40E7-D620-474F-9FE0-717B3C927981}" dt="2019-08-28T16:37:46.401" v="357" actId="14"/>
          <ac:spMkLst>
            <pc:docMk/>
            <pc:sldMk cId="18584428" sldId="267"/>
            <ac:spMk id="3" creationId="{00000000-0000-0000-0000-000000000000}"/>
          </ac:spMkLst>
        </pc:spChg>
      </pc:sldChg>
      <pc:sldChg chg="modSp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385814871" sldId="268"/>
        </pc:sldMkLst>
        <pc:spChg chg="mod">
          <ac:chgData name="Alexandre Petterson" userId="004ee5b6-14d6-4eb6-a378-37df0cb13986" providerId="ADAL" clId="{B2DC40E7-D620-474F-9FE0-717B3C927981}" dt="2019-08-28T16:39:12.943" v="389" actId="1076"/>
          <ac:spMkLst>
            <pc:docMk/>
            <pc:sldMk cId="1385814871" sldId="268"/>
            <ac:spMk id="2" creationId="{00000000-0000-0000-0000-000000000000}"/>
          </ac:spMkLst>
        </pc:spChg>
        <pc:spChg chg="mod">
          <ac:chgData name="Alexandre Petterson" userId="004ee5b6-14d6-4eb6-a378-37df0cb13986" providerId="ADAL" clId="{B2DC40E7-D620-474F-9FE0-717B3C927981}" dt="2019-08-28T16:39:09.648" v="388" actId="1076"/>
          <ac:spMkLst>
            <pc:docMk/>
            <pc:sldMk cId="1385814871" sldId="268"/>
            <ac:spMk id="3" creationId="{00000000-0000-0000-0000-000000000000}"/>
          </ac:spMkLst>
        </pc:spChg>
      </pc:sldChg>
      <pc:sldChg chg="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430245536" sldId="269"/>
        </pc:sldMkLst>
      </pc:sldChg>
      <pc:sldChg chg="modSp add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427321730" sldId="271"/>
        </pc:sldMkLst>
        <pc:spChg chg="mod">
          <ac:chgData name="Alexandre Petterson" userId="004ee5b6-14d6-4eb6-a378-37df0cb13986" providerId="ADAL" clId="{B2DC40E7-D620-474F-9FE0-717B3C927981}" dt="2019-08-28T16:14:47.763" v="75" actId="20577"/>
          <ac:spMkLst>
            <pc:docMk/>
            <pc:sldMk cId="1427321730" sldId="271"/>
            <ac:spMk id="3" creationId="{5F618356-9503-4CC2-A4C9-0669FE496BFF}"/>
          </ac:spMkLst>
        </pc:spChg>
      </pc:sldChg>
      <pc:sldChg chg="modSp add ord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3307772834" sldId="272"/>
        </pc:sldMkLst>
        <pc:spChg chg="mod">
          <ac:chgData name="Alexandre Petterson" userId="004ee5b6-14d6-4eb6-a378-37df0cb13986" providerId="ADAL" clId="{B2DC40E7-D620-474F-9FE0-717B3C927981}" dt="2019-08-28T16:33:26.951" v="281" actId="6549"/>
          <ac:spMkLst>
            <pc:docMk/>
            <pc:sldMk cId="3307772834" sldId="272"/>
            <ac:spMk id="2" creationId="{4A55A9FD-E4C8-43A3-A973-B6AAEE7F577D}"/>
          </ac:spMkLst>
        </pc:spChg>
        <pc:spChg chg="mod">
          <ac:chgData name="Alexandre Petterson" userId="004ee5b6-14d6-4eb6-a378-37df0cb13986" providerId="ADAL" clId="{B2DC40E7-D620-474F-9FE0-717B3C927981}" dt="2019-08-28T16:31:24.807" v="266"/>
          <ac:spMkLst>
            <pc:docMk/>
            <pc:sldMk cId="3307772834" sldId="272"/>
            <ac:spMk id="3" creationId="{3E2A0F78-359B-4D4E-997E-D3EB6CB8338D}"/>
          </ac:spMkLst>
        </pc:spChg>
      </pc:sldChg>
      <pc:sldChg chg="modSp add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2537294205" sldId="273"/>
        </pc:sldMkLst>
        <pc:spChg chg="mod">
          <ac:chgData name="Alexandre Petterson" userId="004ee5b6-14d6-4eb6-a378-37df0cb13986" providerId="ADAL" clId="{B2DC40E7-D620-474F-9FE0-717B3C927981}" dt="2019-08-28T16:35:28.548" v="295" actId="14100"/>
          <ac:spMkLst>
            <pc:docMk/>
            <pc:sldMk cId="2537294205" sldId="273"/>
            <ac:spMk id="2" creationId="{33E11CA3-1D29-4431-8FED-097EF32ED714}"/>
          </ac:spMkLst>
        </pc:spChg>
        <pc:spChg chg="mod">
          <ac:chgData name="Alexandre Petterson" userId="004ee5b6-14d6-4eb6-a378-37df0cb13986" providerId="ADAL" clId="{B2DC40E7-D620-474F-9FE0-717B3C927981}" dt="2019-08-28T16:35:36.058" v="296" actId="1076"/>
          <ac:spMkLst>
            <pc:docMk/>
            <pc:sldMk cId="2537294205" sldId="273"/>
            <ac:spMk id="3" creationId="{B8BEBDF6-E5AE-4C52-AFF3-7BCBD5808889}"/>
          </ac:spMkLst>
        </pc:spChg>
      </pc:sldChg>
      <pc:sldChg chg="modSp add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379040588" sldId="275"/>
        </pc:sldMkLst>
        <pc:spChg chg="mod">
          <ac:chgData name="Alexandre Petterson" userId="004ee5b6-14d6-4eb6-a378-37df0cb13986" providerId="ADAL" clId="{B2DC40E7-D620-474F-9FE0-717B3C927981}" dt="2019-08-28T16:44:07.357" v="477" actId="20577"/>
          <ac:spMkLst>
            <pc:docMk/>
            <pc:sldMk cId="379040588" sldId="275"/>
            <ac:spMk id="2" creationId="{94640A7B-8456-47B4-A6FF-9570BAB90195}"/>
          </ac:spMkLst>
        </pc:spChg>
        <pc:spChg chg="mod">
          <ac:chgData name="Alexandre Petterson" userId="004ee5b6-14d6-4eb6-a378-37df0cb13986" providerId="ADAL" clId="{B2DC40E7-D620-474F-9FE0-717B3C927981}" dt="2019-08-28T16:48:08.159" v="576" actId="20577"/>
          <ac:spMkLst>
            <pc:docMk/>
            <pc:sldMk cId="379040588" sldId="275"/>
            <ac:spMk id="3" creationId="{C4FF9890-31C4-4CC9-B632-6BDD9D509F3F}"/>
          </ac:spMkLst>
        </pc:spChg>
      </pc:sldChg>
      <pc:sldChg chg="modSp add modTransition">
        <pc:chgData name="Alexandre Petterson" userId="004ee5b6-14d6-4eb6-a378-37df0cb13986" providerId="ADAL" clId="{B2DC40E7-D620-474F-9FE0-717B3C927981}" dt="2019-08-28T16:50:59.134" v="601"/>
        <pc:sldMkLst>
          <pc:docMk/>
          <pc:sldMk cId="1097039284" sldId="276"/>
        </pc:sldMkLst>
        <pc:spChg chg="mod">
          <ac:chgData name="Alexandre Petterson" userId="004ee5b6-14d6-4eb6-a378-37df0cb13986" providerId="ADAL" clId="{B2DC40E7-D620-474F-9FE0-717B3C927981}" dt="2019-08-28T16:43:35.384" v="453" actId="1076"/>
          <ac:spMkLst>
            <pc:docMk/>
            <pc:sldMk cId="1097039284" sldId="276"/>
            <ac:spMk id="3" creationId="{B632DED6-6DBA-4C13-AB9C-FB5B237B6522}"/>
          </ac:spMkLst>
        </pc:spChg>
      </pc:sldChg>
      <pc:sldMasterChg chg="modTransition modSldLayout">
        <pc:chgData name="Alexandre Petterson" userId="004ee5b6-14d6-4eb6-a378-37df0cb13986" providerId="ADAL" clId="{B2DC40E7-D620-474F-9FE0-717B3C927981}" dt="2019-08-28T16:50:59.134" v="601"/>
        <pc:sldMasterMkLst>
          <pc:docMk/>
          <pc:sldMasterMk cId="3896387274" sldId="2147483672"/>
        </pc:sldMasterMkLst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159808162" sldId="2147483673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3687725360" sldId="2147483674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3322840346" sldId="2147483675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3970472518" sldId="2147483676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316681351" sldId="2147483677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1649155262" sldId="2147483678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943236038" sldId="2147483679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3597522390" sldId="2147483680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1144857936" sldId="2147483681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1340079061" sldId="2147483682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1261797050" sldId="2147483683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774479801" sldId="2147483684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371774565" sldId="2147483685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3799002355" sldId="2147483686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3602062594" sldId="2147483687"/>
          </pc:sldLayoutMkLst>
        </pc:sldLayoutChg>
        <pc:sldLayoutChg chg="modTransition">
          <pc:chgData name="Alexandre Petterson" userId="004ee5b6-14d6-4eb6-a378-37df0cb13986" providerId="ADAL" clId="{B2DC40E7-D620-474F-9FE0-717B3C927981}" dt="2019-08-28T16:50:59.134" v="601"/>
          <pc:sldLayoutMkLst>
            <pc:docMk/>
            <pc:sldMasterMk cId="3896387274" sldId="2147483672"/>
            <pc:sldLayoutMk cId="2415309250" sldId="2147483688"/>
          </pc:sldLayoutMkLst>
        </pc:sldLayoutChg>
      </pc:sldMasterChg>
    </pc:docChg>
  </pc:docChgLst>
  <pc:docChgLst>
    <pc:chgData name="Mamiratra Hantelys" userId="e3d1fa9d-abb0-428b-af8f-1557ba54124e" providerId="ADAL" clId="{8DB5D61C-F41B-496C-8918-A5F0C2DA13D7}"/>
    <pc:docChg chg="modSld">
      <pc:chgData name="Mamiratra Hantelys" userId="e3d1fa9d-abb0-428b-af8f-1557ba54124e" providerId="ADAL" clId="{8DB5D61C-F41B-496C-8918-A5F0C2DA13D7}" dt="2019-08-27T12:34:09.057" v="48"/>
      <pc:docMkLst>
        <pc:docMk/>
      </pc:docMkLst>
      <pc:sldChg chg="addCm modCm">
        <pc:chgData name="Mamiratra Hantelys" userId="e3d1fa9d-abb0-428b-af8f-1557ba54124e" providerId="ADAL" clId="{8DB5D61C-F41B-496C-8918-A5F0C2DA13D7}" dt="2019-08-27T12:21:59.752" v="1"/>
        <pc:sldMkLst>
          <pc:docMk/>
          <pc:sldMk cId="795141826" sldId="261"/>
        </pc:sldMkLst>
      </pc:sldChg>
      <pc:sldChg chg="addCm modCm">
        <pc:chgData name="Mamiratra Hantelys" userId="e3d1fa9d-abb0-428b-af8f-1557ba54124e" providerId="ADAL" clId="{8DB5D61C-F41B-496C-8918-A5F0C2DA13D7}" dt="2019-08-27T12:30:50.942" v="40"/>
        <pc:sldMkLst>
          <pc:docMk/>
          <pc:sldMk cId="151021175" sldId="264"/>
        </pc:sldMkLst>
      </pc:sldChg>
      <pc:sldChg chg="addCm modCm">
        <pc:chgData name="Mamiratra Hantelys" userId="e3d1fa9d-abb0-428b-af8f-1557ba54124e" providerId="ADAL" clId="{8DB5D61C-F41B-496C-8918-A5F0C2DA13D7}" dt="2019-08-27T12:26:45.695" v="5"/>
        <pc:sldMkLst>
          <pc:docMk/>
          <pc:sldMk cId="1308242891" sldId="265"/>
        </pc:sldMkLst>
      </pc:sldChg>
      <pc:sldChg chg="modSp addCm modCm">
        <pc:chgData name="Mamiratra Hantelys" userId="e3d1fa9d-abb0-428b-af8f-1557ba54124e" providerId="ADAL" clId="{8DB5D61C-F41B-496C-8918-A5F0C2DA13D7}" dt="2019-08-27T12:29:15.744" v="36"/>
        <pc:sldMkLst>
          <pc:docMk/>
          <pc:sldMk cId="487290943" sldId="266"/>
        </pc:sldMkLst>
        <pc:spChg chg="mod">
          <ac:chgData name="Mamiratra Hantelys" userId="e3d1fa9d-abb0-428b-af8f-1557ba54124e" providerId="ADAL" clId="{8DB5D61C-F41B-496C-8918-A5F0C2DA13D7}" dt="2019-08-27T12:28:17.600" v="34" actId="20577"/>
          <ac:spMkLst>
            <pc:docMk/>
            <pc:sldMk cId="487290943" sldId="266"/>
            <ac:spMk id="2" creationId="{00000000-0000-0000-0000-000000000000}"/>
          </ac:spMkLst>
        </pc:spChg>
      </pc:sldChg>
      <pc:sldChg chg="addCm modCm">
        <pc:chgData name="Mamiratra Hantelys" userId="e3d1fa9d-abb0-428b-af8f-1557ba54124e" providerId="ADAL" clId="{8DB5D61C-F41B-496C-8918-A5F0C2DA13D7}" dt="2019-08-27T12:29:37.747" v="38"/>
        <pc:sldMkLst>
          <pc:docMk/>
          <pc:sldMk cId="18584428" sldId="267"/>
        </pc:sldMkLst>
      </pc:sldChg>
      <pc:sldChg chg="addCm modCm">
        <pc:chgData name="Mamiratra Hantelys" userId="e3d1fa9d-abb0-428b-af8f-1557ba54124e" providerId="ADAL" clId="{8DB5D61C-F41B-496C-8918-A5F0C2DA13D7}" dt="2019-08-27T12:31:12.611" v="42"/>
        <pc:sldMkLst>
          <pc:docMk/>
          <pc:sldMk cId="1385814871" sldId="268"/>
        </pc:sldMkLst>
      </pc:sldChg>
      <pc:sldChg chg="addCm modCm">
        <pc:chgData name="Mamiratra Hantelys" userId="e3d1fa9d-abb0-428b-af8f-1557ba54124e" providerId="ADAL" clId="{8DB5D61C-F41B-496C-8918-A5F0C2DA13D7}" dt="2019-08-27T12:34:09.057" v="48"/>
        <pc:sldMkLst>
          <pc:docMk/>
          <pc:sldMk cId="1430245536" sldId="269"/>
        </pc:sldMkLst>
      </pc:sldChg>
    </pc:docChg>
  </pc:docChgLst>
  <pc:docChgLst>
    <pc:chgData name="Alexandre Petterson" userId="004ee5b6-14d6-4eb6-a378-37df0cb13986" providerId="ADAL" clId="{7686D260-3C66-4BD7-9D02-36771D31B494}"/>
    <pc:docChg chg="undo custSel modSld modMainMaster">
      <pc:chgData name="Alexandre Petterson" userId="004ee5b6-14d6-4eb6-a378-37df0cb13986" providerId="ADAL" clId="{7686D260-3C66-4BD7-9D02-36771D31B494}" dt="2019-08-23T20:08:38.507" v="84" actId="478"/>
      <pc:docMkLst>
        <pc:docMk/>
      </pc:docMkLst>
      <pc:sldChg chg="modSp">
        <pc:chgData name="Alexandre Petterson" userId="004ee5b6-14d6-4eb6-a378-37df0cb13986" providerId="ADAL" clId="{7686D260-3C66-4BD7-9D02-36771D31B494}" dt="2019-08-23T19:24:51.966" v="23" actId="5793"/>
        <pc:sldMkLst>
          <pc:docMk/>
          <pc:sldMk cId="1778319062" sldId="258"/>
        </pc:sldMkLst>
        <pc:spChg chg="mod">
          <ac:chgData name="Alexandre Petterson" userId="004ee5b6-14d6-4eb6-a378-37df0cb13986" providerId="ADAL" clId="{7686D260-3C66-4BD7-9D02-36771D31B494}" dt="2019-08-23T19:24:51.966" v="23" actId="5793"/>
          <ac:spMkLst>
            <pc:docMk/>
            <pc:sldMk cId="1778319062" sldId="258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686D260-3C66-4BD7-9D02-36771D31B494}" dt="2019-08-23T19:25:33.127" v="30" actId="14100"/>
        <pc:sldMkLst>
          <pc:docMk/>
          <pc:sldMk cId="795141826" sldId="261"/>
        </pc:sldMkLst>
        <pc:spChg chg="mod">
          <ac:chgData name="Alexandre Petterson" userId="004ee5b6-14d6-4eb6-a378-37df0cb13986" providerId="ADAL" clId="{7686D260-3C66-4BD7-9D02-36771D31B494}" dt="2019-08-23T19:25:33.127" v="30" actId="14100"/>
          <ac:spMkLst>
            <pc:docMk/>
            <pc:sldMk cId="795141826" sldId="261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686D260-3C66-4BD7-9D02-36771D31B494}" dt="2019-08-23T19:25:56.424" v="33" actId="1076"/>
        <pc:sldMkLst>
          <pc:docMk/>
          <pc:sldMk cId="793941672" sldId="262"/>
        </pc:sldMkLst>
        <pc:spChg chg="mod">
          <ac:chgData name="Alexandre Petterson" userId="004ee5b6-14d6-4eb6-a378-37df0cb13986" providerId="ADAL" clId="{7686D260-3C66-4BD7-9D02-36771D31B494}" dt="2019-08-23T18:48:41.978" v="2" actId="27636"/>
          <ac:spMkLst>
            <pc:docMk/>
            <pc:sldMk cId="793941672" sldId="262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686D260-3C66-4BD7-9D02-36771D31B494}" dt="2019-08-23T19:25:56.424" v="33" actId="1076"/>
          <ac:spMkLst>
            <pc:docMk/>
            <pc:sldMk cId="793941672" sldId="262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686D260-3C66-4BD7-9D02-36771D31B494}" dt="2019-08-23T19:26:39.656" v="39" actId="14100"/>
        <pc:sldMkLst>
          <pc:docMk/>
          <pc:sldMk cId="1735744073" sldId="263"/>
        </pc:sldMkLst>
        <pc:spChg chg="mod">
          <ac:chgData name="Alexandre Petterson" userId="004ee5b6-14d6-4eb6-a378-37df0cb13986" providerId="ADAL" clId="{7686D260-3C66-4BD7-9D02-36771D31B494}" dt="2019-08-23T19:26:39.656" v="39" actId="14100"/>
          <ac:spMkLst>
            <pc:docMk/>
            <pc:sldMk cId="1735744073" sldId="263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686D260-3C66-4BD7-9D02-36771D31B494}" dt="2019-08-23T19:28:02.716" v="43" actId="20577"/>
        <pc:sldMkLst>
          <pc:docMk/>
          <pc:sldMk cId="151021175" sldId="264"/>
        </pc:sldMkLst>
        <pc:spChg chg="mod">
          <ac:chgData name="Alexandre Petterson" userId="004ee5b6-14d6-4eb6-a378-37df0cb13986" providerId="ADAL" clId="{7686D260-3C66-4BD7-9D02-36771D31B494}" dt="2019-08-23T19:28:02.716" v="43" actId="20577"/>
          <ac:spMkLst>
            <pc:docMk/>
            <pc:sldMk cId="151021175" sldId="264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686D260-3C66-4BD7-9D02-36771D31B494}" dt="2019-08-23T19:28:25.947" v="46" actId="14100"/>
        <pc:sldMkLst>
          <pc:docMk/>
          <pc:sldMk cId="1308242891" sldId="265"/>
        </pc:sldMkLst>
        <pc:spChg chg="mod">
          <ac:chgData name="Alexandre Petterson" userId="004ee5b6-14d6-4eb6-a378-37df0cb13986" providerId="ADAL" clId="{7686D260-3C66-4BD7-9D02-36771D31B494}" dt="2019-08-23T19:28:25.947" v="46" actId="14100"/>
          <ac:spMkLst>
            <pc:docMk/>
            <pc:sldMk cId="1308242891" sldId="265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686D260-3C66-4BD7-9D02-36771D31B494}" dt="2019-08-23T19:28:14.857" v="44" actId="14100"/>
          <ac:spMkLst>
            <pc:docMk/>
            <pc:sldMk cId="1308242891" sldId="265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686D260-3C66-4BD7-9D02-36771D31B494}" dt="2019-08-23T19:28:53.687" v="50" actId="1076"/>
        <pc:sldMkLst>
          <pc:docMk/>
          <pc:sldMk cId="487290943" sldId="266"/>
        </pc:sldMkLst>
        <pc:spChg chg="mod">
          <ac:chgData name="Alexandre Petterson" userId="004ee5b6-14d6-4eb6-a378-37df0cb13986" providerId="ADAL" clId="{7686D260-3C66-4BD7-9D02-36771D31B494}" dt="2019-08-23T19:28:48.327" v="49" actId="1076"/>
          <ac:spMkLst>
            <pc:docMk/>
            <pc:sldMk cId="487290943" sldId="266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686D260-3C66-4BD7-9D02-36771D31B494}" dt="2019-08-23T19:28:53.687" v="50" actId="1076"/>
          <ac:spMkLst>
            <pc:docMk/>
            <pc:sldMk cId="487290943" sldId="266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686D260-3C66-4BD7-9D02-36771D31B494}" dt="2019-08-23T19:29:10.527" v="52" actId="255"/>
        <pc:sldMkLst>
          <pc:docMk/>
          <pc:sldMk cId="1385814871" sldId="268"/>
        </pc:sldMkLst>
        <pc:spChg chg="mod">
          <ac:chgData name="Alexandre Petterson" userId="004ee5b6-14d6-4eb6-a378-37df0cb13986" providerId="ADAL" clId="{7686D260-3C66-4BD7-9D02-36771D31B494}" dt="2019-08-23T19:29:01.947" v="51" actId="120"/>
          <ac:spMkLst>
            <pc:docMk/>
            <pc:sldMk cId="1385814871" sldId="268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686D260-3C66-4BD7-9D02-36771D31B494}" dt="2019-08-23T19:29:10.527" v="52" actId="255"/>
          <ac:spMkLst>
            <pc:docMk/>
            <pc:sldMk cId="1385814871" sldId="268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686D260-3C66-4BD7-9D02-36771D31B494}" dt="2019-08-23T19:29:21.807" v="54" actId="255"/>
        <pc:sldMkLst>
          <pc:docMk/>
          <pc:sldMk cId="1430245536" sldId="269"/>
        </pc:sldMkLst>
        <pc:spChg chg="mod">
          <ac:chgData name="Alexandre Petterson" userId="004ee5b6-14d6-4eb6-a378-37df0cb13986" providerId="ADAL" clId="{7686D260-3C66-4BD7-9D02-36771D31B494}" dt="2019-08-23T19:29:16.187" v="53" actId="120"/>
          <ac:spMkLst>
            <pc:docMk/>
            <pc:sldMk cId="1430245536" sldId="269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686D260-3C66-4BD7-9D02-36771D31B494}" dt="2019-08-23T19:29:21.807" v="54" actId="255"/>
          <ac:spMkLst>
            <pc:docMk/>
            <pc:sldMk cId="1430245536" sldId="269"/>
            <ac:spMk id="3" creationId="{00000000-0000-0000-0000-000000000000}"/>
          </ac:spMkLst>
        </pc:spChg>
      </pc:sldChg>
      <pc:sldMasterChg chg="addSp delSp modSp modSldLayout">
        <pc:chgData name="Alexandre Petterson" userId="004ee5b6-14d6-4eb6-a378-37df0cb13986" providerId="ADAL" clId="{7686D260-3C66-4BD7-9D02-36771D31B494}" dt="2019-08-23T20:08:38.507" v="84" actId="478"/>
        <pc:sldMasterMkLst>
          <pc:docMk/>
          <pc:sldMasterMk cId="3896387274" sldId="2147483672"/>
        </pc:sldMasterMkLst>
        <pc:picChg chg="add mod">
          <ac:chgData name="Alexandre Petterson" userId="004ee5b6-14d6-4eb6-a378-37df0cb13986" providerId="ADAL" clId="{7686D260-3C66-4BD7-9D02-36771D31B494}" dt="2019-08-23T20:07:41.257" v="72" actId="1076"/>
          <ac:picMkLst>
            <pc:docMk/>
            <pc:sldMasterMk cId="3896387274" sldId="2147483672"/>
            <ac:picMk id="9" creationId="{3F7B564C-AB45-4F47-9730-D1EF37779D60}"/>
          </ac:picMkLst>
        </pc:picChg>
        <pc:picChg chg="add">
          <ac:chgData name="Alexandre Petterson" userId="004ee5b6-14d6-4eb6-a378-37df0cb13986" providerId="ADAL" clId="{7686D260-3C66-4BD7-9D02-36771D31B494}" dt="2019-08-23T19:49:57.195" v="69"/>
          <ac:picMkLst>
            <pc:docMk/>
            <pc:sldMasterMk cId="3896387274" sldId="2147483672"/>
            <ac:picMk id="36" creationId="{06A1D974-BB2E-410D-923D-80B14DA56429}"/>
          </ac:picMkLst>
        </pc:picChg>
        <pc:picChg chg="add del">
          <ac:chgData name="Alexandre Petterson" userId="004ee5b6-14d6-4eb6-a378-37df0cb13986" providerId="ADAL" clId="{7686D260-3C66-4BD7-9D02-36771D31B494}" dt="2019-08-23T19:50:00.201" v="70" actId="478"/>
          <ac:picMkLst>
            <pc:docMk/>
            <pc:sldMasterMk cId="3896387274" sldId="2147483672"/>
            <ac:picMk id="37" creationId="{5C702EA5-365F-490D-8902-EF0798E77BA4}"/>
          </ac:picMkLst>
        </pc:picChg>
        <pc:sldLayoutChg chg="delSp">
          <pc:chgData name="Alexandre Petterson" userId="004ee5b6-14d6-4eb6-a378-37df0cb13986" providerId="ADAL" clId="{7686D260-3C66-4BD7-9D02-36771D31B494}" dt="2019-08-23T20:08:20.998" v="78" actId="478"/>
          <pc:sldLayoutMkLst>
            <pc:docMk/>
            <pc:sldMasterMk cId="3896387274" sldId="2147483672"/>
            <pc:sldLayoutMk cId="159808162" sldId="2147483673"/>
          </pc:sldLayoutMkLst>
          <pc:spChg chg="del">
            <ac:chgData name="Alexandre Petterson" userId="004ee5b6-14d6-4eb6-a378-37df0cb13986" providerId="ADAL" clId="{7686D260-3C66-4BD7-9D02-36771D31B494}" dt="2019-08-23T20:08:20.998" v="78" actId="478"/>
            <ac:spMkLst>
              <pc:docMk/>
              <pc:sldMasterMk cId="3896387274" sldId="2147483672"/>
              <pc:sldLayoutMk cId="159808162" sldId="2147483673"/>
              <ac:spMk id="6" creationId="{00000000-0000-0000-0000-000000000000}"/>
            </ac:spMkLst>
          </pc:spChg>
          <pc:spChg chg="del">
            <ac:chgData name="Alexandre Petterson" userId="004ee5b6-14d6-4eb6-a378-37df0cb13986" providerId="ADAL" clId="{7686D260-3C66-4BD7-9D02-36771D31B494}" dt="2019-08-23T20:08:18.993" v="77" actId="478"/>
            <ac:spMkLst>
              <pc:docMk/>
              <pc:sldMasterMk cId="3896387274" sldId="2147483672"/>
              <pc:sldLayoutMk cId="159808162" sldId="2147483673"/>
              <ac:spMk id="7" creationId="{00000000-0000-0000-0000-000000000000}"/>
            </ac:spMkLst>
          </pc:spChg>
        </pc:sldLayoutChg>
        <pc:sldLayoutChg chg="delSp">
          <pc:chgData name="Alexandre Petterson" userId="004ee5b6-14d6-4eb6-a378-37df0cb13986" providerId="ADAL" clId="{7686D260-3C66-4BD7-9D02-36771D31B494}" dt="2019-08-23T20:08:26.477" v="80" actId="478"/>
          <pc:sldLayoutMkLst>
            <pc:docMk/>
            <pc:sldMasterMk cId="3896387274" sldId="2147483672"/>
            <pc:sldLayoutMk cId="3687725360" sldId="2147483674"/>
          </pc:sldLayoutMkLst>
          <pc:spChg chg="del">
            <ac:chgData name="Alexandre Petterson" userId="004ee5b6-14d6-4eb6-a378-37df0cb13986" providerId="ADAL" clId="{7686D260-3C66-4BD7-9D02-36771D31B494}" dt="2019-08-23T20:08:26.477" v="80" actId="478"/>
            <ac:spMkLst>
              <pc:docMk/>
              <pc:sldMasterMk cId="3896387274" sldId="2147483672"/>
              <pc:sldLayoutMk cId="3687725360" sldId="2147483674"/>
              <ac:spMk id="6" creationId="{00000000-0000-0000-0000-000000000000}"/>
            </ac:spMkLst>
          </pc:spChg>
          <pc:spChg chg="del">
            <ac:chgData name="Alexandre Petterson" userId="004ee5b6-14d6-4eb6-a378-37df0cb13986" providerId="ADAL" clId="{7686D260-3C66-4BD7-9D02-36771D31B494}" dt="2019-08-23T20:08:24.563" v="79" actId="478"/>
            <ac:spMkLst>
              <pc:docMk/>
              <pc:sldMasterMk cId="3896387274" sldId="2147483672"/>
              <pc:sldLayoutMk cId="3687725360" sldId="2147483674"/>
              <ac:spMk id="8" creationId="{00000000-0000-0000-0000-000000000000}"/>
            </ac:spMkLst>
          </pc:spChg>
        </pc:sldLayoutChg>
        <pc:sldLayoutChg chg="delSp">
          <pc:chgData name="Alexandre Petterson" userId="004ee5b6-14d6-4eb6-a378-37df0cb13986" providerId="ADAL" clId="{7686D260-3C66-4BD7-9D02-36771D31B494}" dt="2019-08-23T20:08:32.046" v="82" actId="478"/>
          <pc:sldLayoutMkLst>
            <pc:docMk/>
            <pc:sldMasterMk cId="3896387274" sldId="2147483672"/>
            <pc:sldLayoutMk cId="3322840346" sldId="2147483675"/>
          </pc:sldLayoutMkLst>
          <pc:spChg chg="del">
            <ac:chgData name="Alexandre Petterson" userId="004ee5b6-14d6-4eb6-a378-37df0cb13986" providerId="ADAL" clId="{7686D260-3C66-4BD7-9D02-36771D31B494}" dt="2019-08-23T20:08:30.729" v="81" actId="478"/>
            <ac:spMkLst>
              <pc:docMk/>
              <pc:sldMasterMk cId="3896387274" sldId="2147483672"/>
              <pc:sldLayoutMk cId="3322840346" sldId="2147483675"/>
              <ac:spMk id="6" creationId="{00000000-0000-0000-0000-000000000000}"/>
            </ac:spMkLst>
          </pc:spChg>
          <pc:spChg chg="del">
            <ac:chgData name="Alexandre Petterson" userId="004ee5b6-14d6-4eb6-a378-37df0cb13986" providerId="ADAL" clId="{7686D260-3C66-4BD7-9D02-36771D31B494}" dt="2019-08-23T20:08:32.046" v="82" actId="478"/>
            <ac:spMkLst>
              <pc:docMk/>
              <pc:sldMasterMk cId="3896387274" sldId="2147483672"/>
              <pc:sldLayoutMk cId="3322840346" sldId="2147483675"/>
              <ac:spMk id="9" creationId="{00000000-0000-0000-0000-000000000000}"/>
            </ac:spMkLst>
          </pc:spChg>
        </pc:sldLayoutChg>
        <pc:sldLayoutChg chg="delSp">
          <pc:chgData name="Alexandre Petterson" userId="004ee5b6-14d6-4eb6-a378-37df0cb13986" providerId="ADAL" clId="{7686D260-3C66-4BD7-9D02-36771D31B494}" dt="2019-08-23T20:08:38.507" v="84" actId="478"/>
          <pc:sldLayoutMkLst>
            <pc:docMk/>
            <pc:sldMasterMk cId="3896387274" sldId="2147483672"/>
            <pc:sldLayoutMk cId="3970472518" sldId="2147483676"/>
          </pc:sldLayoutMkLst>
          <pc:spChg chg="del">
            <ac:chgData name="Alexandre Petterson" userId="004ee5b6-14d6-4eb6-a378-37df0cb13986" providerId="ADAL" clId="{7686D260-3C66-4BD7-9D02-36771D31B494}" dt="2019-08-23T20:08:36.048" v="83" actId="478"/>
            <ac:spMkLst>
              <pc:docMk/>
              <pc:sldMasterMk cId="3896387274" sldId="2147483672"/>
              <pc:sldLayoutMk cId="3970472518" sldId="2147483676"/>
              <ac:spMk id="10" creationId="{00000000-0000-0000-0000-000000000000}"/>
            </ac:spMkLst>
          </pc:spChg>
          <pc:spChg chg="del">
            <ac:chgData name="Alexandre Petterson" userId="004ee5b6-14d6-4eb6-a378-37df0cb13986" providerId="ADAL" clId="{7686D260-3C66-4BD7-9D02-36771D31B494}" dt="2019-08-23T20:08:38.507" v="84" actId="478"/>
            <ac:spMkLst>
              <pc:docMk/>
              <pc:sldMasterMk cId="3896387274" sldId="2147483672"/>
              <pc:sldLayoutMk cId="3970472518" sldId="2147483676"/>
              <ac:spMk id="11" creationId="{00000000-0000-0000-0000-000000000000}"/>
            </ac:spMkLst>
          </pc:spChg>
        </pc:sldLayoutChg>
      </pc:sldMasterChg>
    </pc:docChg>
  </pc:docChgLst>
  <pc:docChgLst>
    <pc:chgData name="Mamiratra Hantelys" userId="e3d1fa9d-abb0-428b-af8f-1557ba54124e" providerId="ADAL" clId="{D35BF635-0DEC-489D-9CEB-E8EFAC0EB59A}"/>
    <pc:docChg chg="modSld">
      <pc:chgData name="Mamiratra Hantelys" userId="e3d1fa9d-abb0-428b-af8f-1557ba54124e" providerId="ADAL" clId="{D35BF635-0DEC-489D-9CEB-E8EFAC0EB59A}" dt="2019-09-17T12:30:22.376" v="42" actId="113"/>
      <pc:docMkLst>
        <pc:docMk/>
      </pc:docMkLst>
      <pc:sldChg chg="delCm">
        <pc:chgData name="Mamiratra Hantelys" userId="e3d1fa9d-abb0-428b-af8f-1557ba54124e" providerId="ADAL" clId="{D35BF635-0DEC-489D-9CEB-E8EFAC0EB59A}" dt="2019-09-17T12:27:55.712" v="2"/>
        <pc:sldMkLst>
          <pc:docMk/>
          <pc:sldMk cId="795141826" sldId="261"/>
        </pc:sldMkLst>
      </pc:sldChg>
      <pc:sldChg chg="modSp">
        <pc:chgData name="Mamiratra Hantelys" userId="e3d1fa9d-abb0-428b-af8f-1557ba54124e" providerId="ADAL" clId="{D35BF635-0DEC-489D-9CEB-E8EFAC0EB59A}" dt="2019-09-17T12:28:18.111" v="5" actId="14100"/>
        <pc:sldMkLst>
          <pc:docMk/>
          <pc:sldMk cId="1735744073" sldId="263"/>
        </pc:sldMkLst>
        <pc:spChg chg="mod">
          <ac:chgData name="Mamiratra Hantelys" userId="e3d1fa9d-abb0-428b-af8f-1557ba54124e" providerId="ADAL" clId="{D35BF635-0DEC-489D-9CEB-E8EFAC0EB59A}" dt="2019-09-17T12:28:18.111" v="5" actId="14100"/>
          <ac:spMkLst>
            <pc:docMk/>
            <pc:sldMk cId="1735744073" sldId="263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D35BF635-0DEC-489D-9CEB-E8EFAC0EB59A}" dt="2019-09-17T12:28:47.502" v="7" actId="207"/>
        <pc:sldMkLst>
          <pc:docMk/>
          <pc:sldMk cId="151021175" sldId="264"/>
        </pc:sldMkLst>
        <pc:spChg chg="mod">
          <ac:chgData name="Mamiratra Hantelys" userId="e3d1fa9d-abb0-428b-af8f-1557ba54124e" providerId="ADAL" clId="{D35BF635-0DEC-489D-9CEB-E8EFAC0EB59A}" dt="2019-09-17T12:28:47.502" v="7" actId="207"/>
          <ac:spMkLst>
            <pc:docMk/>
            <pc:sldMk cId="151021175" sldId="264"/>
            <ac:spMk id="50" creationId="{00000000-0000-0000-0000-000000000000}"/>
          </ac:spMkLst>
        </pc:spChg>
      </pc:sldChg>
      <pc:sldChg chg="modSp delCm">
        <pc:chgData name="Mamiratra Hantelys" userId="e3d1fa9d-abb0-428b-af8f-1557ba54124e" providerId="ADAL" clId="{D35BF635-0DEC-489D-9CEB-E8EFAC0EB59A}" dt="2019-09-17T12:30:22.376" v="42" actId="113"/>
        <pc:sldMkLst>
          <pc:docMk/>
          <pc:sldMk cId="1308242891" sldId="265"/>
        </pc:sldMkLst>
        <pc:spChg chg="mod">
          <ac:chgData name="Mamiratra Hantelys" userId="e3d1fa9d-abb0-428b-af8f-1557ba54124e" providerId="ADAL" clId="{D35BF635-0DEC-489D-9CEB-E8EFAC0EB59A}" dt="2019-09-17T12:30:22.376" v="42" actId="113"/>
          <ac:spMkLst>
            <pc:docMk/>
            <pc:sldMk cId="1308242891" sldId="265"/>
            <ac:spMk id="3" creationId="{00000000-0000-0000-0000-000000000000}"/>
          </ac:spMkLst>
        </pc:spChg>
      </pc:sldChg>
      <pc:sldChg chg="delCm">
        <pc:chgData name="Mamiratra Hantelys" userId="e3d1fa9d-abb0-428b-af8f-1557ba54124e" providerId="ADAL" clId="{D35BF635-0DEC-489D-9CEB-E8EFAC0EB59A}" dt="2019-09-17T12:29:01.282" v="9"/>
        <pc:sldMkLst>
          <pc:docMk/>
          <pc:sldMk cId="487290943" sldId="266"/>
        </pc:sldMkLst>
      </pc:sldChg>
      <pc:sldChg chg="modSp delCm">
        <pc:chgData name="Mamiratra Hantelys" userId="e3d1fa9d-abb0-428b-af8f-1557ba54124e" providerId="ADAL" clId="{D35BF635-0DEC-489D-9CEB-E8EFAC0EB59A}" dt="2019-09-17T12:30:07.970" v="38"/>
        <pc:sldMkLst>
          <pc:docMk/>
          <pc:sldMk cId="18584428" sldId="267"/>
        </pc:sldMkLst>
        <pc:spChg chg="mod">
          <ac:chgData name="Mamiratra Hantelys" userId="e3d1fa9d-abb0-428b-af8f-1557ba54124e" providerId="ADAL" clId="{D35BF635-0DEC-489D-9CEB-E8EFAC0EB59A}" dt="2019-09-17T12:29:31.030" v="31" actId="113"/>
          <ac:spMkLst>
            <pc:docMk/>
            <pc:sldMk cId="18584428" sldId="267"/>
            <ac:spMk id="3" creationId="{00000000-0000-0000-0000-000000000000}"/>
          </ac:spMkLst>
        </pc:spChg>
      </pc:sldChg>
      <pc:sldChg chg="modSp delCm">
        <pc:chgData name="Mamiratra Hantelys" userId="e3d1fa9d-abb0-428b-af8f-1557ba54124e" providerId="ADAL" clId="{D35BF635-0DEC-489D-9CEB-E8EFAC0EB59A}" dt="2019-09-17T12:30:04.094" v="37"/>
        <pc:sldMkLst>
          <pc:docMk/>
          <pc:sldMk cId="1385814871" sldId="268"/>
        </pc:sldMkLst>
        <pc:spChg chg="mod">
          <ac:chgData name="Mamiratra Hantelys" userId="e3d1fa9d-abb0-428b-af8f-1557ba54124e" providerId="ADAL" clId="{D35BF635-0DEC-489D-9CEB-E8EFAC0EB59A}" dt="2019-09-17T12:29:39.279" v="32" actId="207"/>
          <ac:spMkLst>
            <pc:docMk/>
            <pc:sldMk cId="1385814871" sldId="268"/>
            <ac:spMk id="3" creationId="{00000000-0000-0000-0000-000000000000}"/>
          </ac:spMkLst>
        </pc:spChg>
      </pc:sldChg>
      <pc:sldChg chg="delCm">
        <pc:chgData name="Mamiratra Hantelys" userId="e3d1fa9d-abb0-428b-af8f-1557ba54124e" providerId="ADAL" clId="{D35BF635-0DEC-489D-9CEB-E8EFAC0EB59A}" dt="2019-09-17T12:29:59.137" v="36"/>
        <pc:sldMkLst>
          <pc:docMk/>
          <pc:sldMk cId="1430245536" sldId="269"/>
        </pc:sldMkLst>
      </pc:sldChg>
      <pc:sldChg chg="modSp">
        <pc:chgData name="Mamiratra Hantelys" userId="e3d1fa9d-abb0-428b-af8f-1557ba54124e" providerId="ADAL" clId="{D35BF635-0DEC-489D-9CEB-E8EFAC0EB59A}" dt="2019-09-17T12:27:43.391" v="1" actId="207"/>
        <pc:sldMkLst>
          <pc:docMk/>
          <pc:sldMk cId="1427321730" sldId="271"/>
        </pc:sldMkLst>
        <pc:spChg chg="mod">
          <ac:chgData name="Mamiratra Hantelys" userId="e3d1fa9d-abb0-428b-af8f-1557ba54124e" providerId="ADAL" clId="{D35BF635-0DEC-489D-9CEB-E8EFAC0EB59A}" dt="2019-09-17T12:27:43.391" v="1" actId="207"/>
          <ac:spMkLst>
            <pc:docMk/>
            <pc:sldMk cId="1427321730" sldId="271"/>
            <ac:spMk id="2" creationId="{924F5C9C-EF97-4F17-A218-837B2808E055}"/>
          </ac:spMkLst>
        </pc:spChg>
      </pc:sldChg>
      <pc:sldChg chg="modSp">
        <pc:chgData name="Mamiratra Hantelys" userId="e3d1fa9d-abb0-428b-af8f-1557ba54124e" providerId="ADAL" clId="{D35BF635-0DEC-489D-9CEB-E8EFAC0EB59A}" dt="2019-09-17T12:28:42.162" v="6" actId="207"/>
        <pc:sldMkLst>
          <pc:docMk/>
          <pc:sldMk cId="3307772834" sldId="272"/>
        </pc:sldMkLst>
        <pc:spChg chg="mod">
          <ac:chgData name="Mamiratra Hantelys" userId="e3d1fa9d-abb0-428b-af8f-1557ba54124e" providerId="ADAL" clId="{D35BF635-0DEC-489D-9CEB-E8EFAC0EB59A}" dt="2019-09-17T12:28:42.162" v="6" actId="207"/>
          <ac:spMkLst>
            <pc:docMk/>
            <pc:sldMk cId="3307772834" sldId="272"/>
            <ac:spMk id="3" creationId="{3E2A0F78-359B-4D4E-997E-D3EB6CB8338D}"/>
          </ac:spMkLst>
        </pc:spChg>
      </pc:sldChg>
      <pc:sldChg chg="modSp">
        <pc:chgData name="Mamiratra Hantelys" userId="e3d1fa9d-abb0-428b-af8f-1557ba54124e" providerId="ADAL" clId="{D35BF635-0DEC-489D-9CEB-E8EFAC0EB59A}" dt="2019-09-17T12:28:52.939" v="8" actId="207"/>
        <pc:sldMkLst>
          <pc:docMk/>
          <pc:sldMk cId="2537294205" sldId="273"/>
        </pc:sldMkLst>
        <pc:spChg chg="mod">
          <ac:chgData name="Mamiratra Hantelys" userId="e3d1fa9d-abb0-428b-af8f-1557ba54124e" providerId="ADAL" clId="{D35BF635-0DEC-489D-9CEB-E8EFAC0EB59A}" dt="2019-09-17T12:28:52.939" v="8" actId="207"/>
          <ac:spMkLst>
            <pc:docMk/>
            <pc:sldMk cId="2537294205" sldId="273"/>
            <ac:spMk id="3" creationId="{B8BEBDF6-E5AE-4C52-AFF3-7BCBD5808889}"/>
          </ac:spMkLst>
        </pc:spChg>
      </pc:sldChg>
      <pc:sldChg chg="modSp">
        <pc:chgData name="Mamiratra Hantelys" userId="e3d1fa9d-abb0-428b-af8f-1557ba54124e" providerId="ADAL" clId="{D35BF635-0DEC-489D-9CEB-E8EFAC0EB59A}" dt="2019-09-17T12:29:43.638" v="33" actId="207"/>
        <pc:sldMkLst>
          <pc:docMk/>
          <pc:sldMk cId="379040588" sldId="275"/>
        </pc:sldMkLst>
        <pc:spChg chg="mod">
          <ac:chgData name="Mamiratra Hantelys" userId="e3d1fa9d-abb0-428b-af8f-1557ba54124e" providerId="ADAL" clId="{D35BF635-0DEC-489D-9CEB-E8EFAC0EB59A}" dt="2019-09-17T12:29:43.638" v="33" actId="207"/>
          <ac:spMkLst>
            <pc:docMk/>
            <pc:sldMk cId="379040588" sldId="275"/>
            <ac:spMk id="3" creationId="{C4FF9890-31C4-4CC9-B632-6BDD9D509F3F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27T08:25:56.776" idx="2">
    <p:pos x="10" y="10"/>
    <p:text>Insérer une dispositive après celle ci indiquant PRÉPARATION et y inscrire l'Annexe 27 et son titre</p:text>
    <p:extLst>
      <p:ext uri="{C676402C-5697-4E1C-873F-D02D1690AC5C}">
        <p15:threadingInfo xmlns:p15="http://schemas.microsoft.com/office/powerpoint/2012/main" timeZoneBias="240"/>
      </p:ext>
    </p:extLst>
  </p:cm>
  <p:cm authorId="1" dt="2019-08-27T08:30:29.178" idx="6">
    <p:pos x="146" y="146"/>
    <p:text>Mettre aussi le titre PREMIÈRE MÉDIATION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0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07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179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47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77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00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530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772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84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47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8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15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23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52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85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A584D-53E1-234C-865B-26273904A6E2}" type="datetimeFigureOut">
              <a:rPr lang="fr-FR" smtClean="0"/>
              <a:t>17/09/2019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7152FA6-39C3-3B4F-8DED-0B55D23BF451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F7B564C-AB45-4F47-9730-D1EF37779D60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136287" y="5948010"/>
            <a:ext cx="3855728" cy="81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8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5D973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7B0382E-E0F6-CC43-A3E6-80CBB1579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-161899"/>
            <a:ext cx="12182475" cy="712464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E56C54B-3769-E540-9A1C-31143ADF6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61899"/>
            <a:ext cx="12192000" cy="712464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3778AA6D-5E16-514D-A18B-EA46D9FAF3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36109"/>
            <a:ext cx="12191999" cy="713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86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819878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RÔLE DES PARTICIPANTS</a:t>
            </a:r>
          </a:p>
        </p:txBody>
      </p:sp>
      <p:sp>
        <p:nvSpPr>
          <p:cNvPr id="50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25362"/>
            <a:ext cx="7913071" cy="37858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CA" sz="2800" b="1" dirty="0">
                <a:solidFill>
                  <a:srgbClr val="7030A0"/>
                </a:solidFill>
              </a:rPr>
              <a:t>Annexe 27: Scénario Émile et Laeticia </a:t>
            </a:r>
          </a:p>
          <a:p>
            <a:pPr lvl="0"/>
            <a:endParaRPr lang="fr-CA" sz="2800" dirty="0"/>
          </a:p>
          <a:p>
            <a:r>
              <a:rPr lang="fr-CA" sz="2800" dirty="0"/>
              <a:t>Numéro 1 : Émile  </a:t>
            </a:r>
            <a:endParaRPr lang="fr-FR" sz="2800" dirty="0"/>
          </a:p>
          <a:p>
            <a:r>
              <a:rPr lang="fr-CA" sz="2800" dirty="0"/>
              <a:t>Numéro 2 : Laeticia  </a:t>
            </a:r>
            <a:endParaRPr lang="fr-FR" sz="2800" dirty="0"/>
          </a:p>
          <a:p>
            <a:r>
              <a:rPr lang="fr-CA" sz="2800" dirty="0"/>
              <a:t>Numéro 3 : Comédiateur</a:t>
            </a:r>
            <a:endParaRPr lang="fr-FR" sz="2800" dirty="0"/>
          </a:p>
          <a:p>
            <a:r>
              <a:rPr lang="fr-CA" sz="2800" dirty="0"/>
              <a:t>Numéro 4 : Comédiateur</a:t>
            </a:r>
            <a:endParaRPr lang="fr-FR" sz="2800" dirty="0"/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02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246473"/>
            <a:ext cx="6226314" cy="3785860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sz="3200" b="1" dirty="0"/>
          </a:p>
          <a:p>
            <a:pPr marL="0" indent="0">
              <a:spcAft>
                <a:spcPts val="1200"/>
              </a:spcAft>
              <a:buNone/>
            </a:pPr>
            <a:r>
              <a:rPr lang="fr-FR" sz="3200" b="1" dirty="0">
                <a:solidFill>
                  <a:srgbClr val="5D9731"/>
                </a:solidFill>
              </a:rPr>
              <a:t>				</a:t>
            </a:r>
            <a:r>
              <a:rPr lang="fr-FR" sz="5200" b="1" dirty="0">
                <a:solidFill>
                  <a:srgbClr val="5D9731"/>
                </a:solidFill>
              </a:rPr>
              <a:t>Pause café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													</a:t>
            </a:r>
            <a:r>
              <a:rPr lang="fr-FR" sz="2600" b="1" dirty="0"/>
              <a:t>20 minutes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5C075A21-1C2B-4EF9-9813-7997A93EF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70882" y="2686200"/>
            <a:ext cx="2873159" cy="287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4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E11CA3-1D29-4431-8FED-097EF32ED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870012"/>
            <a:ext cx="8911687" cy="1034988"/>
          </a:xfrm>
        </p:spPr>
        <p:txBody>
          <a:bodyPr>
            <a:normAutofit/>
          </a:bodyPr>
          <a:lstStyle/>
          <a:p>
            <a:r>
              <a:rPr lang="fr-CA" b="1" dirty="0"/>
              <a:t>Pratique de la médiation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BEBDF6-E5AE-4C52-AFF3-7BCBD5808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25362"/>
            <a:ext cx="8250423" cy="37858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CA" sz="2400" b="1" dirty="0">
                <a:solidFill>
                  <a:srgbClr val="7030A0"/>
                </a:solidFill>
              </a:rPr>
              <a:t>Annexe 27: Scénario Émile et Laeticia </a:t>
            </a:r>
          </a:p>
          <a:p>
            <a:pPr lvl="0"/>
            <a:endParaRPr lang="fr-CA" dirty="0"/>
          </a:p>
          <a:p>
            <a:r>
              <a:rPr lang="fr-CA" sz="2800" dirty="0"/>
              <a:t>Numéro 1 : Émile  </a:t>
            </a:r>
            <a:endParaRPr lang="fr-FR" sz="2800" dirty="0"/>
          </a:p>
          <a:p>
            <a:r>
              <a:rPr lang="fr-CA" sz="2800" dirty="0"/>
              <a:t>Numéro 2 : Laeticia  </a:t>
            </a:r>
            <a:endParaRPr lang="fr-FR" sz="2800" dirty="0"/>
          </a:p>
          <a:p>
            <a:r>
              <a:rPr lang="fr-CA" sz="2800" dirty="0"/>
              <a:t>Numéro 3 : Comédiateur</a:t>
            </a:r>
            <a:endParaRPr lang="fr-FR" sz="2800" dirty="0"/>
          </a:p>
          <a:p>
            <a:r>
              <a:rPr lang="fr-CA" sz="2800" dirty="0"/>
              <a:t>Numéro 4 : Comédiateur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3729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807868"/>
            <a:ext cx="8911687" cy="1097132"/>
          </a:xfrm>
        </p:spPr>
        <p:txBody>
          <a:bodyPr>
            <a:normAutofit/>
          </a:bodyPr>
          <a:lstStyle/>
          <a:p>
            <a:r>
              <a:rPr lang="fr-FR" b="1" dirty="0"/>
              <a:t>RETOUR EN GROUPE-CLASSE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8392" y="2125362"/>
            <a:ext cx="8783084" cy="3785860"/>
          </a:xfrm>
        </p:spPr>
        <p:txBody>
          <a:bodyPr>
            <a:normAutofit/>
          </a:bodyPr>
          <a:lstStyle/>
          <a:p>
            <a:pPr lvl="0"/>
            <a:r>
              <a:rPr lang="fr-CA" sz="2400" dirty="0"/>
              <a:t>Avez-vous réussi à négocier un plan parental ? </a:t>
            </a:r>
            <a:endParaRPr lang="fr-FR" sz="2400" dirty="0"/>
          </a:p>
          <a:p>
            <a:pPr lvl="0"/>
            <a:r>
              <a:rPr lang="fr-CA" sz="2400" dirty="0"/>
              <a:t>Quel a été votre plus grand défi ? Les impasses ? </a:t>
            </a:r>
            <a:endParaRPr lang="fr-FR" sz="2400" dirty="0"/>
          </a:p>
          <a:p>
            <a:pPr lvl="0"/>
            <a:r>
              <a:rPr lang="fr-CA" sz="2400" dirty="0"/>
              <a:t>Avez-vous été en mesure de surmonter ce défi ? </a:t>
            </a:r>
            <a:endParaRPr lang="fr-FR" sz="2400" dirty="0"/>
          </a:p>
          <a:p>
            <a:pPr lvl="0"/>
            <a:r>
              <a:rPr lang="fr-CA" sz="2400" dirty="0"/>
              <a:t>Quelles techniques de médiation ont été utilisées ?</a:t>
            </a:r>
            <a:endParaRPr lang="fr-FR" sz="2400" dirty="0"/>
          </a:p>
          <a:p>
            <a:pPr lvl="0"/>
            <a:r>
              <a:rPr lang="fr-CA" sz="2400" dirty="0"/>
              <a:t>Ont-elles fonctionné ? Difficultés rencontrées ?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8729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60125" y="1770256"/>
            <a:ext cx="7554898" cy="3785860"/>
          </a:xfrm>
        </p:spPr>
        <p:txBody>
          <a:bodyPr>
            <a:normAutofit/>
          </a:bodyPr>
          <a:lstStyle/>
          <a:p>
            <a:pPr marL="2628900" lvl="6" indent="0">
              <a:buNone/>
            </a:pPr>
            <a:r>
              <a:rPr lang="fr-FR" sz="7200" b="1" dirty="0">
                <a:solidFill>
                  <a:srgbClr val="5D9731"/>
                </a:solidFill>
              </a:rPr>
              <a:t>Dîner </a:t>
            </a:r>
          </a:p>
          <a:p>
            <a:pPr marL="2628900" lvl="6" indent="0">
              <a:buNone/>
            </a:pPr>
            <a:endParaRPr lang="fr-FR" dirty="0"/>
          </a:p>
          <a:p>
            <a:pPr marL="2628900" lvl="6" indent="0">
              <a:buNone/>
            </a:pPr>
            <a:endParaRPr lang="fr-FR" dirty="0"/>
          </a:p>
          <a:p>
            <a:pPr marL="2628900" lvl="6" indent="0">
              <a:buNone/>
            </a:pPr>
            <a:endParaRPr lang="fr-FR" dirty="0"/>
          </a:p>
          <a:p>
            <a:pPr marL="2628900" lvl="6" indent="0">
              <a:buNone/>
            </a:pPr>
            <a:endParaRPr lang="fr-FR" dirty="0"/>
          </a:p>
          <a:p>
            <a:pPr marL="2628900" lvl="6" indent="0">
              <a:buNone/>
            </a:pPr>
            <a:endParaRPr lang="fr-FR" dirty="0"/>
          </a:p>
          <a:p>
            <a:pPr marL="2628900" lvl="6" indent="0">
              <a:buNone/>
            </a:pPr>
            <a:endParaRPr lang="fr-FR" dirty="0"/>
          </a:p>
          <a:p>
            <a:pPr marL="2628900" lvl="6" indent="0">
              <a:buNone/>
            </a:pPr>
            <a:r>
              <a:rPr lang="fr-FR" sz="2600" dirty="0"/>
              <a:t>	  </a:t>
            </a:r>
            <a:r>
              <a:rPr lang="fr-FR" sz="2600" b="1" dirty="0"/>
              <a:t>60 minutes</a:t>
            </a:r>
          </a:p>
        </p:txBody>
      </p:sp>
    </p:spTree>
    <p:extLst>
      <p:ext uri="{BB962C8B-B14F-4D97-AF65-F5344CB8AC3E}">
        <p14:creationId xmlns:p14="http://schemas.microsoft.com/office/powerpoint/2010/main" val="1858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843378"/>
            <a:ext cx="8911687" cy="1061621"/>
          </a:xfrm>
        </p:spPr>
        <p:txBody>
          <a:bodyPr>
            <a:normAutofit/>
          </a:bodyPr>
          <a:lstStyle/>
          <a:p>
            <a:r>
              <a:rPr lang="fr-FR" b="1" dirty="0"/>
              <a:t>PRÉPARATION: 2</a:t>
            </a:r>
            <a:r>
              <a:rPr lang="fr-FR" b="1" baseline="30000" dirty="0"/>
              <a:t>ème</a:t>
            </a:r>
            <a:r>
              <a:rPr lang="fr-FR" b="1" dirty="0"/>
              <a:t> MÉDIATION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25362"/>
            <a:ext cx="7913071" cy="3334405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>
                <a:solidFill>
                  <a:srgbClr val="7030A0"/>
                </a:solidFill>
              </a:rPr>
              <a:t>Annexe 28 : Scénario Chantal et Marc</a:t>
            </a:r>
          </a:p>
          <a:p>
            <a:pPr marR="0" lvl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2800" dirty="0"/>
              <a:t>Les participants qui jouent le rôle de parent doivent demeurer fermes et catégoriques lors de la médiation </a:t>
            </a:r>
          </a:p>
          <a:p>
            <a:pPr marR="0" lvl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r-FR" sz="2800" dirty="0"/>
              <a:t>Les comédiateurs n’auront pas accès aux informations confidentielles </a:t>
            </a:r>
          </a:p>
        </p:txBody>
      </p:sp>
    </p:spTree>
    <p:extLst>
      <p:ext uri="{BB962C8B-B14F-4D97-AF65-F5344CB8AC3E}">
        <p14:creationId xmlns:p14="http://schemas.microsoft.com/office/powerpoint/2010/main" val="138581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640A7B-8456-47B4-A6FF-9570BAB90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958221"/>
          </a:xfrm>
        </p:spPr>
        <p:txBody>
          <a:bodyPr>
            <a:normAutofit/>
          </a:bodyPr>
          <a:lstStyle/>
          <a:p>
            <a:r>
              <a:rPr lang="fr-CA" b="1" dirty="0"/>
              <a:t>PRATIQUE DE LA MÉDIATION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FF9890-31C4-4CC9-B632-6BDD9D509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7072" y="2125362"/>
            <a:ext cx="6551720" cy="3785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Annexe 28 : Scénario Chantal et Marc</a:t>
            </a:r>
          </a:p>
          <a:p>
            <a:endParaRPr lang="fr-CA" dirty="0"/>
          </a:p>
          <a:p>
            <a:r>
              <a:rPr lang="fr-CA" sz="2400" dirty="0"/>
              <a:t>Numéro 1 : Comédiateur </a:t>
            </a:r>
          </a:p>
          <a:p>
            <a:r>
              <a:rPr lang="fr-CA" sz="2400" dirty="0"/>
              <a:t>Numéro 2 : Comédiateur</a:t>
            </a:r>
          </a:p>
          <a:p>
            <a:r>
              <a:rPr lang="fr-CA" sz="2400" dirty="0"/>
              <a:t>Numéro 3 : Chantal</a:t>
            </a:r>
            <a:endParaRPr lang="fr-FR" sz="2400" dirty="0"/>
          </a:p>
          <a:p>
            <a:r>
              <a:rPr lang="fr-CA" sz="2400" dirty="0"/>
              <a:t>Numéro 4 : Marc</a:t>
            </a:r>
            <a:endParaRPr lang="fr-FR" sz="2400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16" name="Graphic 13">
            <a:extLst>
              <a:ext uri="{FF2B5EF4-FFF2-40B4-BE49-F238E27FC236}">
                <a16:creationId xmlns:a16="http://schemas.microsoft.com/office/drawing/2014/main" id="{252A9950-9F8B-4417-9038-019520825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10835" y="2725444"/>
            <a:ext cx="2493776" cy="257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4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32DED6-6DBA-4C13-AB9C-FB5B237B6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3491" y="2125362"/>
            <a:ext cx="7581530" cy="37858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dirty="0"/>
          </a:p>
          <a:p>
            <a:pPr marL="3086100" lvl="7" indent="0">
              <a:buNone/>
            </a:pPr>
            <a:r>
              <a:rPr lang="fr-CA" sz="4000" b="1" dirty="0">
                <a:solidFill>
                  <a:srgbClr val="92D050"/>
                </a:solidFill>
              </a:rPr>
              <a:t> </a:t>
            </a:r>
            <a:r>
              <a:rPr lang="fr-CA" sz="5400" b="1" dirty="0">
                <a:solidFill>
                  <a:srgbClr val="5D9731"/>
                </a:solidFill>
              </a:rPr>
              <a:t>Pause</a:t>
            </a:r>
          </a:p>
          <a:p>
            <a:pPr marL="3086100" lvl="7" indent="0">
              <a:buNone/>
            </a:pPr>
            <a:endParaRPr lang="fr-CA" dirty="0"/>
          </a:p>
          <a:p>
            <a:pPr marL="3086100" lvl="7" indent="0">
              <a:buNone/>
            </a:pPr>
            <a:endParaRPr lang="fr-CA" dirty="0"/>
          </a:p>
          <a:p>
            <a:pPr marL="3543300" lvl="8" indent="0">
              <a:buNone/>
            </a:pPr>
            <a:r>
              <a:rPr lang="fr-CA" dirty="0"/>
              <a:t>						</a:t>
            </a:r>
          </a:p>
          <a:p>
            <a:pPr marL="3543300" lvl="8" indent="0">
              <a:buNone/>
            </a:pPr>
            <a:endParaRPr lang="fr-CA" sz="1800" b="1" dirty="0"/>
          </a:p>
          <a:p>
            <a:pPr marL="3543300" lvl="8" indent="0">
              <a:buNone/>
            </a:pPr>
            <a:r>
              <a:rPr lang="fr-CA" sz="1800" b="1" dirty="0"/>
              <a:t>20 minutes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5D44C92-482D-42B3-9085-9A0A832FDC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28601" y="2561913"/>
            <a:ext cx="2873159" cy="287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03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958222"/>
          </a:xfrm>
        </p:spPr>
        <p:txBody>
          <a:bodyPr>
            <a:normAutofit/>
          </a:bodyPr>
          <a:lstStyle/>
          <a:p>
            <a:r>
              <a:rPr lang="fr-FR" b="1" dirty="0"/>
              <a:t>RETOUR EN GROUPE-CLASSE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70338" y="2125362"/>
            <a:ext cx="6622742" cy="3785860"/>
          </a:xfrm>
        </p:spPr>
        <p:txBody>
          <a:bodyPr>
            <a:normAutofit/>
          </a:bodyPr>
          <a:lstStyle/>
          <a:p>
            <a:pPr lvl="0"/>
            <a:r>
              <a:rPr lang="fr-CA" sz="2400" dirty="0"/>
              <a:t>Quel a été votre plus grand défi ? Impasses ? </a:t>
            </a:r>
            <a:endParaRPr lang="fr-FR" sz="2400" dirty="0"/>
          </a:p>
          <a:p>
            <a:pPr lvl="0"/>
            <a:r>
              <a:rPr lang="fr-CA" sz="2400" dirty="0"/>
              <a:t>Avez-vous été en mesure de surmonter ce défi ? </a:t>
            </a:r>
            <a:endParaRPr lang="fr-FR" sz="2400" dirty="0"/>
          </a:p>
          <a:p>
            <a:pPr lvl="0"/>
            <a:r>
              <a:rPr lang="fr-CA" sz="2400" dirty="0"/>
              <a:t>Quelles techniques de médiation ont été utilisées ?</a:t>
            </a:r>
            <a:endParaRPr lang="fr-FR" sz="2400" dirty="0"/>
          </a:p>
          <a:p>
            <a:pPr lvl="0"/>
            <a:r>
              <a:rPr lang="fr-CA" sz="2400" dirty="0"/>
              <a:t>Ont-elles fonctionné ? Difficultés rencontrées ? </a:t>
            </a:r>
            <a:endParaRPr lang="fr-FR" sz="2400" dirty="0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19454FFA-DE26-4319-AD71-ECF65ACEE0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93080" y="2561914"/>
            <a:ext cx="2511531" cy="248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24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241D049E-2C7B-4131-B81E-E5B643BD6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91635463-D121-4B16-AB61-D492DD3F0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72DB6DC-4658-DA4E-A448-30B0F92CD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12" y="480060"/>
            <a:ext cx="11237976" cy="589787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2447BB25-D032-459F-9648-15D1024710EA}"/>
              </a:ext>
            </a:extLst>
          </p:cNvPr>
          <p:cNvSpPr txBox="1"/>
          <p:nvPr/>
        </p:nvSpPr>
        <p:spPr>
          <a:xfrm>
            <a:off x="816746" y="958788"/>
            <a:ext cx="105999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b="1" dirty="0">
                <a:solidFill>
                  <a:srgbClr val="92D050"/>
                </a:solidFill>
              </a:rPr>
              <a:t>CONCLUSION, ÉVALUATION ET REMISE DES CERTIFICATS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2570DF5-D5C7-4BF0-B600-A731280AD0E1}"/>
              </a:ext>
            </a:extLst>
          </p:cNvPr>
          <p:cNvSpPr txBox="1"/>
          <p:nvPr/>
        </p:nvSpPr>
        <p:spPr>
          <a:xfrm>
            <a:off x="8859915" y="4793942"/>
            <a:ext cx="2432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b="1" dirty="0">
                <a:solidFill>
                  <a:srgbClr val="7030A0"/>
                </a:solidFill>
              </a:rPr>
              <a:t>MERCI!</a:t>
            </a:r>
          </a:p>
        </p:txBody>
      </p:sp>
    </p:spTree>
    <p:extLst>
      <p:ext uri="{BB962C8B-B14F-4D97-AF65-F5344CB8AC3E}">
        <p14:creationId xmlns:p14="http://schemas.microsoft.com/office/powerpoint/2010/main" val="159590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1047564"/>
            <a:ext cx="8911687" cy="857435"/>
          </a:xfrm>
        </p:spPr>
        <p:txBody>
          <a:bodyPr>
            <a:normAutofit/>
          </a:bodyPr>
          <a:lstStyle/>
          <a:p>
            <a:pPr algn="just"/>
            <a:r>
              <a:rPr lang="fr-FR" b="1" dirty="0"/>
              <a:t>Mot de bienvenue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25362"/>
            <a:ext cx="5835121" cy="30236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3600" dirty="0"/>
              <a:t>Mise en pratique des acquis de formation</a:t>
            </a:r>
          </a:p>
        </p:txBody>
      </p:sp>
      <p:pic>
        <p:nvPicPr>
          <p:cNvPr id="18" name="Graphic 13">
            <a:extLst>
              <a:ext uri="{FF2B5EF4-FFF2-40B4-BE49-F238E27FC236}">
                <a16:creationId xmlns:a16="http://schemas.microsoft.com/office/drawing/2014/main" id="{308CAA00-18AB-47E7-878B-BA12EF865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31452" y="2561913"/>
            <a:ext cx="2873159" cy="287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31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3021" y="267034"/>
            <a:ext cx="10955781" cy="1287204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7.5 Apprendre des techniques d'entretien cognitif à utiliser dans le cadre de médiations à hauts conflits</a:t>
            </a:r>
          </a:p>
        </p:txBody>
      </p:sp>
      <p:sp>
        <p:nvSpPr>
          <p:cNvPr id="53" name="Espace réservé du contenu 2"/>
          <p:cNvSpPr>
            <a:spLocks noGrp="1"/>
          </p:cNvSpPr>
          <p:nvPr>
            <p:ph idx="1"/>
          </p:nvPr>
        </p:nvSpPr>
        <p:spPr>
          <a:xfrm>
            <a:off x="2015231" y="1798791"/>
            <a:ext cx="6720395" cy="411243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z="2400" dirty="0"/>
              <a:t>Retour sur les entretiens cognitifs</a:t>
            </a:r>
          </a:p>
          <a:p>
            <a:r>
              <a:rPr lang="fr-FR" sz="2400" dirty="0"/>
              <a:t>Comment se sont passé les entretiens ? </a:t>
            </a:r>
            <a:endParaRPr lang="fr-FR" dirty="0"/>
          </a:p>
          <a:p>
            <a:r>
              <a:rPr lang="fr-FR" sz="2400" dirty="0"/>
              <a:t>Avez-vous mis en pratique les techniques vue en classe ? </a:t>
            </a:r>
          </a:p>
          <a:p>
            <a:r>
              <a:rPr lang="fr-FR" sz="2400" dirty="0"/>
              <a:t>Quels sont les obstacles que vous avez rencontrer ? </a:t>
            </a:r>
          </a:p>
          <a:p>
            <a:r>
              <a:rPr lang="fr-FR" sz="2400" dirty="0"/>
              <a:t>Avez-vous pratiqué une écoute active ? </a:t>
            </a:r>
          </a:p>
          <a:p>
            <a:r>
              <a:rPr lang="fr-FR" sz="2400" dirty="0"/>
              <a:t>Quelles leçons retenez-vous de cet exercice ? </a:t>
            </a:r>
          </a:p>
        </p:txBody>
      </p:sp>
      <p:pic>
        <p:nvPicPr>
          <p:cNvPr id="54" name="Graphic 38">
            <a:extLst>
              <a:ext uri="{FF2B5EF4-FFF2-40B4-BE49-F238E27FC236}">
                <a16:creationId xmlns:a16="http://schemas.microsoft.com/office/drawing/2014/main" id="{4C8333A7-F453-4F2C-AC66-2BEE0533D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31452" y="2561913"/>
            <a:ext cx="2873159" cy="287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0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861134"/>
            <a:ext cx="8911687" cy="104386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r-CA" sz="3200" b="1" dirty="0"/>
              <a:t>7.6 Comprendre la place de l’enfant durant la médiation des hauts conflits 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25362"/>
            <a:ext cx="5835121" cy="3785860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Les facteurs qui affectent la capacité des enfants à témoigner : </a:t>
            </a:r>
          </a:p>
          <a:p>
            <a:pPr marL="514350" marR="0" lvl="0" indent="-514350" defTabSz="91440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/>
              <a:t>Réticence face aux adultes qu’ils ne connaissent pas</a:t>
            </a:r>
          </a:p>
          <a:p>
            <a:pPr marL="514350" marR="0" lvl="0" indent="-514350" defTabSz="91440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/>
              <a:t>Rarement traités comme des sources fiables d’information</a:t>
            </a:r>
          </a:p>
          <a:p>
            <a:pPr marL="514350" marR="0" lvl="0" indent="-514350" defTabSz="91440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/>
              <a:t>Habiletés linguistiques parfois peu développées </a:t>
            </a:r>
          </a:p>
          <a:p>
            <a:pPr marL="514350" marR="0" lvl="0" indent="-514350" defTabSz="91440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/>
              <a:t>Difficulté à se souvenir d’événements précis</a:t>
            </a:r>
          </a:p>
          <a:p>
            <a:pPr marL="514350" marR="0" lvl="0" indent="-514350" defTabSz="91440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/>
              <a:t>Enfants particulièrement influençables</a:t>
            </a:r>
          </a:p>
          <a:p>
            <a:pPr marL="514350" marR="0" lvl="0" indent="-51435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fr-FR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4284B80-52EC-4736-8718-CE33120947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88690" y="2658675"/>
            <a:ext cx="2873159" cy="287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1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618356-9503-4CC2-A4C9-0669FE496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7072" y="1811045"/>
            <a:ext cx="6844683" cy="2512380"/>
          </a:xfrm>
        </p:spPr>
        <p:txBody>
          <a:bodyPr>
            <a:normAutofit/>
          </a:bodyPr>
          <a:lstStyle/>
          <a:p>
            <a:endParaRPr lang="fr-CA" dirty="0"/>
          </a:p>
          <a:p>
            <a:endParaRPr lang="fr-CA" dirty="0"/>
          </a:p>
          <a:p>
            <a:r>
              <a:rPr lang="fr-CA" sz="3600" b="1" dirty="0"/>
              <a:t>Qu’est-ce qu’une entrevue médico-judiciaire ? 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3523649-3BBD-4CE2-B3C3-0F3888E3F8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31452" y="2561913"/>
            <a:ext cx="2873159" cy="287315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24F5C9C-EF97-4F17-A218-837B2808E055}"/>
              </a:ext>
            </a:extLst>
          </p:cNvPr>
          <p:cNvSpPr txBox="1"/>
          <p:nvPr/>
        </p:nvSpPr>
        <p:spPr>
          <a:xfrm>
            <a:off x="1819875" y="783795"/>
            <a:ext cx="9117390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200" b="1" dirty="0">
                <a:solidFill>
                  <a:srgbClr val="5D9731"/>
                </a:solidFill>
                <a:ea typeface="+mn-lt"/>
                <a:cs typeface="+mn-lt"/>
              </a:rPr>
              <a:t>7.7 Acquérir des techniques pour effectuer des entrevues médico-judiciaires</a:t>
            </a:r>
          </a:p>
        </p:txBody>
      </p:sp>
    </p:spTree>
    <p:extLst>
      <p:ext uri="{BB962C8B-B14F-4D97-AF65-F5344CB8AC3E}">
        <p14:creationId xmlns:p14="http://schemas.microsoft.com/office/powerpoint/2010/main" val="142732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958222"/>
          </a:xfrm>
        </p:spPr>
        <p:txBody>
          <a:bodyPr>
            <a:normAutofit/>
          </a:bodyPr>
          <a:lstStyle/>
          <a:p>
            <a:r>
              <a:rPr lang="fr-FR" b="1" dirty="0"/>
              <a:t>Entrevues médico-judiciaires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5130" y="2125362"/>
            <a:ext cx="6826928" cy="3785860"/>
          </a:xfr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/>
              <a:t>Objectifs : </a:t>
            </a:r>
          </a:p>
          <a:p>
            <a:pPr marL="514350" marR="0" lvl="0" indent="-514350" defTabSz="91440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2400" dirty="0"/>
              <a:t>Informer et diriger une enquête policière</a:t>
            </a:r>
          </a:p>
          <a:p>
            <a:pPr marL="514350" marR="0" lvl="0" indent="-514350" defTabSz="91440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2400" dirty="0"/>
              <a:t>Justifier ou réfuter les allégations d’abus sexuel ou physique, de négligence ou de maltraitance envers un enfant</a:t>
            </a:r>
          </a:p>
          <a:p>
            <a:pPr marL="514350" marR="0" lvl="0" indent="-514350" defTabSz="91440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2400" dirty="0"/>
              <a:t>Évaluer la sécurité du milieu de vie d’un enfant 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A1D085D5-4233-4DBA-96B8-DD7E25043B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31452" y="2561913"/>
            <a:ext cx="2873159" cy="287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4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95822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r-FR" sz="3200" b="1" dirty="0"/>
              <a:t>Les protocoles d’entretien médico-judiciaire </a:t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25362"/>
            <a:ext cx="6412745" cy="4062374"/>
          </a:xfrm>
        </p:spPr>
        <p:txBody>
          <a:bodyPr>
            <a:noAutofit/>
          </a:bodyPr>
          <a:lstStyle/>
          <a:p>
            <a:pPr marL="514350" marR="0" lvl="0" indent="-514350" defTabSz="91440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2400" dirty="0"/>
              <a:t>Préparation avant l’entrevue</a:t>
            </a:r>
          </a:p>
          <a:p>
            <a:pPr marL="514350" marR="0" lvl="0" indent="-514350" defTabSz="91440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2400" dirty="0"/>
              <a:t>L’établissement d’un rapport/lien</a:t>
            </a:r>
          </a:p>
          <a:p>
            <a:pPr marL="514350" marR="0" lvl="0" indent="-514350" defTabSz="91440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2400" dirty="0"/>
              <a:t>Conduire une entrevue de pratique</a:t>
            </a:r>
          </a:p>
          <a:p>
            <a:pPr marL="514350" marR="0" lvl="0" indent="-514350" defTabSz="91440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2400" dirty="0"/>
              <a:t>Phase de fond de l’entrevue </a:t>
            </a:r>
          </a:p>
          <a:p>
            <a:pPr marL="514350" marR="0" lvl="0" indent="-514350" defTabSz="914400" eaLnBrk="1" fontAlgn="auto" latinLnBrk="0" hangingPunct="1"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2400" dirty="0"/>
              <a:t>Clore l’entrevue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0AFBD30-8B4B-448B-B2C0-C50DFA40A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94920" y="2561914"/>
            <a:ext cx="2209691" cy="248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4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958222"/>
          </a:xfrm>
        </p:spPr>
        <p:txBody>
          <a:bodyPr>
            <a:normAutofit/>
          </a:bodyPr>
          <a:lstStyle/>
          <a:p>
            <a:r>
              <a:rPr lang="fr-FR" b="1" dirty="0"/>
              <a:t>Consolidation des acquis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6656" y="2125362"/>
            <a:ext cx="7341834" cy="3785860"/>
          </a:xfr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fr-FR" sz="3200" dirty="0"/>
              <a:t>Deux séances de médiation de 40 minutes : </a:t>
            </a:r>
          </a:p>
          <a:p>
            <a:pPr marR="0" lvl="0" defTabSz="91440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-"/>
              <a:tabLst/>
              <a:defRPr/>
            </a:pPr>
            <a:r>
              <a:rPr lang="fr-FR" sz="3200" dirty="0"/>
              <a:t>Éviter qu’un seul médiateur domine la médiation pendant que l’autre demeure silencieux </a:t>
            </a:r>
          </a:p>
          <a:p>
            <a:pPr marR="0" lvl="0" defTabSz="91440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Char char="-"/>
              <a:tabLst/>
              <a:defRPr/>
            </a:pPr>
            <a:r>
              <a:rPr lang="fr-FR" sz="3200" dirty="0"/>
              <a:t>Les comédiateurs peuvent se préparer ensemble 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0FD6F77-29C3-4399-A711-646366517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15020" y="2561913"/>
            <a:ext cx="2503503" cy="249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74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5A9FD-E4C8-43A3-A973-B6AAEE7F5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958222"/>
          </a:xfrm>
        </p:spPr>
        <p:txBody>
          <a:bodyPr>
            <a:normAutofit/>
          </a:bodyPr>
          <a:lstStyle/>
          <a:p>
            <a:pPr algn="ctr"/>
            <a:r>
              <a:rPr lang="fr-CA" b="1" dirty="0"/>
              <a:t>PRÉPARATION : 1</a:t>
            </a:r>
            <a:r>
              <a:rPr lang="fr-CA" b="1" baseline="30000" dirty="0"/>
              <a:t>ère</a:t>
            </a:r>
            <a:r>
              <a:rPr lang="fr-CA" b="1" dirty="0"/>
              <a:t> MÉDIATION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2A0F78-359B-4D4E-997E-D3EB6CB83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9002" y="2125362"/>
            <a:ext cx="9835610" cy="37858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800100" lvl="2" indent="0">
              <a:buNone/>
            </a:pPr>
            <a:r>
              <a:rPr lang="fr-CA" sz="3600" b="1" dirty="0">
                <a:solidFill>
                  <a:srgbClr val="7030A0"/>
                </a:solidFill>
              </a:rPr>
              <a:t>Annexe 27: Scénario Émile et Laeticia 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0777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rin">
  <a:themeElements>
    <a:clrScheme name="Violet 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839CEBBA4F6F4CBCA93A49C64F9E43" ma:contentTypeVersion="9" ma:contentTypeDescription="Create a new document." ma:contentTypeScope="" ma:versionID="de6f6a677e8a93d4ed38cc291b414249">
  <xsd:schema xmlns:xsd="http://www.w3.org/2001/XMLSchema" xmlns:xs="http://www.w3.org/2001/XMLSchema" xmlns:p="http://schemas.microsoft.com/office/2006/metadata/properties" xmlns:ns2="f32d96e7-13d9-4f18-bdf0-ee3eec613f8c" xmlns:ns3="d15a32df-bdb9-417c-91fb-ea7862ad0466" targetNamespace="http://schemas.microsoft.com/office/2006/metadata/properties" ma:root="true" ma:fieldsID="61b29f81561208765bba0e833ee7fba7" ns2:_="" ns3:_="">
    <xsd:import namespace="f32d96e7-13d9-4f18-bdf0-ee3eec613f8c"/>
    <xsd:import namespace="d15a32df-bdb9-417c-91fb-ea7862ad04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d96e7-13d9-4f18-bdf0-ee3eec613f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5a32df-bdb9-417c-91fb-ea7862ad04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BBC45E-77CA-48F9-8920-0FBC1812E9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d96e7-13d9-4f18-bdf0-ee3eec613f8c"/>
    <ds:schemaRef ds:uri="d15a32df-bdb9-417c-91fb-ea7862ad04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733642-53DC-4E38-851A-0355E5388D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777CCF-1F9A-426D-995B-0276E73FEA86}">
  <ds:schemaRefs>
    <ds:schemaRef ds:uri="f32d96e7-13d9-4f18-bdf0-ee3eec613f8c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d15a32df-bdb9-417c-91fb-ea7862ad046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374</Words>
  <Application>Microsoft Office PowerPoint</Application>
  <PresentationFormat>Grand écran</PresentationFormat>
  <Paragraphs>103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Wingdings</vt:lpstr>
      <vt:lpstr>Wingdings 3</vt:lpstr>
      <vt:lpstr>Brin</vt:lpstr>
      <vt:lpstr>Présentation PowerPoint</vt:lpstr>
      <vt:lpstr>Mot de bienvenue</vt:lpstr>
      <vt:lpstr>7.5 Apprendre des techniques d'entretien cognitif à utiliser dans le cadre de médiations à hauts conflits</vt:lpstr>
      <vt:lpstr>7.6 Comprendre la place de l’enfant durant la médiation des hauts conflits </vt:lpstr>
      <vt:lpstr>Présentation PowerPoint</vt:lpstr>
      <vt:lpstr>Entrevues médico-judiciaires</vt:lpstr>
      <vt:lpstr>Les protocoles d’entretien médico-judiciaire  </vt:lpstr>
      <vt:lpstr>Consolidation des acquis </vt:lpstr>
      <vt:lpstr>PRÉPARATION : 1ère MÉDIATION</vt:lpstr>
      <vt:lpstr>RÔLE DES PARTICIPANTS</vt:lpstr>
      <vt:lpstr>Présentation PowerPoint</vt:lpstr>
      <vt:lpstr>Pratique de la médiation</vt:lpstr>
      <vt:lpstr>RETOUR EN GROUPE-CLASSE</vt:lpstr>
      <vt:lpstr>Présentation PowerPoint</vt:lpstr>
      <vt:lpstr>PRÉPARATION: 2ème MÉDIATION</vt:lpstr>
      <vt:lpstr>PRATIQUE DE LA MÉDIATION</vt:lpstr>
      <vt:lpstr>Présentation PowerPoint</vt:lpstr>
      <vt:lpstr>RETOUR EN GROUPE-CLASSE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Mamiratra Hantelys</dc:creator>
  <cp:lastModifiedBy>Mamiratra Hantelys</cp:lastModifiedBy>
  <cp:revision>45</cp:revision>
  <dcterms:created xsi:type="dcterms:W3CDTF">2019-09-05T15:19:31Z</dcterms:created>
  <dcterms:modified xsi:type="dcterms:W3CDTF">2019-09-17T12:30:28Z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0x0101001B839CEBBA4F6F4CBCA93A49C64F9E43</vt:lpwstr>
  </property>
</Properties>
</file>