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97" r:id="rId5"/>
    <p:sldId id="298" r:id="rId6"/>
    <p:sldId id="299" r:id="rId7"/>
    <p:sldId id="302" r:id="rId8"/>
    <p:sldId id="307" r:id="rId9"/>
    <p:sldId id="311" r:id="rId10"/>
    <p:sldId id="308" r:id="rId11"/>
    <p:sldId id="309" r:id="rId12"/>
    <p:sldId id="310" r:id="rId13"/>
    <p:sldId id="303" r:id="rId14"/>
    <p:sldId id="305" r:id="rId15"/>
    <p:sldId id="304" r:id="rId16"/>
    <p:sldId id="306" r:id="rId1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eu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1"/>
    <a:srgbClr val="1F283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BDC7BC-7A39-4AE6-92F5-A44FE53C85FD}" v="2" dt="2019-09-18T13:53:25.278"/>
  </p1510:revLst>
</p1510:revInfo>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659" autoAdjust="0"/>
  </p:normalViewPr>
  <p:slideViewPr>
    <p:cSldViewPr snapToGrid="0">
      <p:cViewPr varScale="1">
        <p:scale>
          <a:sx n="79" d="100"/>
          <a:sy n="79" d="100"/>
        </p:scale>
        <p:origin x="1830" y="90"/>
      </p:cViewPr>
      <p:guideLst>
        <p:guide orient="horz" pos="2160"/>
        <p:guide pos="3840"/>
      </p:guideLst>
    </p:cSldViewPr>
  </p:slideViewPr>
  <p:outlineViewPr>
    <p:cViewPr>
      <p:scale>
        <a:sx n="33" d="100"/>
        <a:sy n="33" d="100"/>
      </p:scale>
      <p:origin x="0" y="-21342"/>
    </p:cViewPr>
  </p:outlineViewPr>
  <p:notesTextViewPr>
    <p:cViewPr>
      <p:scale>
        <a:sx n="1" d="1"/>
        <a:sy n="1" d="1"/>
      </p:scale>
      <p:origin x="0" y="0"/>
    </p:cViewPr>
  </p:notesTextViewPr>
  <p:sorterViewPr>
    <p:cViewPr>
      <p:scale>
        <a:sx n="100" d="100"/>
        <a:sy n="100" d="100"/>
      </p:scale>
      <p:origin x="0" y="-978"/>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svg"/><Relationship Id="rId7"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image" Target="../media/image15.png"/><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6DF81-7101-4A14-8D46-80397E9ADA20}" type="doc">
      <dgm:prSet loTypeId="urn:microsoft.com/office/officeart/2008/layout/CircularPictureCallout" loCatId="picture" qsTypeId="urn:microsoft.com/office/officeart/2005/8/quickstyle/simple5" qsCatId="simple" csTypeId="urn:microsoft.com/office/officeart/2005/8/colors/accent1_2" csCatId="accent1" phldr="1"/>
      <dgm:spPr/>
      <dgm:t>
        <a:bodyPr/>
        <a:lstStyle/>
        <a:p>
          <a:endParaRPr lang="fr-FR"/>
        </a:p>
      </dgm:t>
    </dgm:pt>
    <dgm:pt modelId="{4D1F2DD6-9E13-46D8-96E4-84C4D21541AF}">
      <dgm:prSet phldrT="[Texte]"/>
      <dgm:spPr/>
      <dgm:t>
        <a:bodyPr/>
        <a:lstStyle/>
        <a:p>
          <a:r>
            <a:rPr lang="fr-CA" noProof="0" dirty="0"/>
            <a:t>Diversité des ressources</a:t>
          </a:r>
        </a:p>
      </dgm:t>
    </dgm:pt>
    <dgm:pt modelId="{8B78B6E4-E76E-4728-9E2D-441ADF521A3E}" type="parTrans" cxnId="{01B933FB-4EA6-40A3-B217-EA648A336322}">
      <dgm:prSet/>
      <dgm:spPr/>
      <dgm:t>
        <a:bodyPr/>
        <a:lstStyle/>
        <a:p>
          <a:endParaRPr lang="fr-FR"/>
        </a:p>
      </dgm:t>
    </dgm:pt>
    <dgm:pt modelId="{63CB77F2-A7FE-42EC-9466-28AF0463185E}" type="sibTrans" cxnId="{01B933FB-4EA6-40A3-B217-EA648A336322}">
      <dgm:prSet/>
      <dgm:spPr>
        <a:blipFill>
          <a:blip xmlns:r="http://schemas.openxmlformats.org/officeDocument/2006/relationships" r:embed="rId1"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t>
        <a:bodyPr/>
        <a:lstStyle/>
        <a:p>
          <a:endParaRPr lang="fr-FR"/>
        </a:p>
      </dgm:t>
      <dgm:extLst>
        <a:ext uri="{E40237B7-FDA0-4F09-8148-C483321AD2D9}">
          <dgm14:cNvPr xmlns:dgm14="http://schemas.microsoft.com/office/drawing/2010/diagram" id="0" name="" descr="Liste de vérification"/>
        </a:ext>
      </dgm:extLst>
    </dgm:pt>
    <dgm:pt modelId="{4C745AB3-96E5-4B96-8346-37727E12C713}">
      <dgm:prSet phldrT="[Texte]"/>
      <dgm:spPr/>
      <dgm:t>
        <a:bodyPr/>
        <a:lstStyle/>
        <a:p>
          <a:r>
            <a:rPr lang="fr-CA" noProof="0" dirty="0"/>
            <a:t>Outil facile et intuitif</a:t>
          </a:r>
        </a:p>
      </dgm:t>
    </dgm:pt>
    <dgm:pt modelId="{FE032CE7-2C2F-4CEF-B9EA-5387033C22E9}" type="parTrans" cxnId="{E3903423-0A07-4816-B4AC-9B286A676193}">
      <dgm:prSet/>
      <dgm:spPr/>
      <dgm:t>
        <a:bodyPr/>
        <a:lstStyle/>
        <a:p>
          <a:endParaRPr lang="fr-FR"/>
        </a:p>
      </dgm:t>
    </dgm:pt>
    <dgm:pt modelId="{4F3A9D63-F447-4865-B39D-99EF883CDCDB}" type="sibTrans" cxnId="{E3903423-0A07-4816-B4AC-9B286A676193}">
      <dgm:prSet/>
      <dgm:spPr>
        <a:blipFill>
          <a:blip xmlns:r="http://schemas.openxmlformats.org/officeDocument/2006/relationships" r:embed="rId3"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t>
        <a:bodyPr/>
        <a:lstStyle/>
        <a:p>
          <a:endParaRPr lang="fr-FR"/>
        </a:p>
      </dgm:t>
      <dgm:extLst>
        <a:ext uri="{E40237B7-FDA0-4F09-8148-C483321AD2D9}">
          <dgm14:cNvPr xmlns:dgm14="http://schemas.microsoft.com/office/drawing/2010/diagram" id="0" name="" descr="Tête avec engrenages"/>
        </a:ext>
      </dgm:extLst>
    </dgm:pt>
    <dgm:pt modelId="{70BC5D09-DB8C-4C05-803B-401FCC28F851}">
      <dgm:prSet phldrT="[Texte]"/>
      <dgm:spPr/>
      <dgm:t>
        <a:bodyPr/>
        <a:lstStyle/>
        <a:p>
          <a:r>
            <a:rPr lang="fr-CA" noProof="0" dirty="0"/>
            <a:t>Qualité des ressources</a:t>
          </a:r>
        </a:p>
      </dgm:t>
    </dgm:pt>
    <dgm:pt modelId="{0C43E0B2-6F6D-47CB-9F66-E2958C9C2DE7}" type="parTrans" cxnId="{EB18AB7E-83B9-4FC0-8359-8D28819C67C0}">
      <dgm:prSet/>
      <dgm:spPr/>
      <dgm:t>
        <a:bodyPr/>
        <a:lstStyle/>
        <a:p>
          <a:endParaRPr lang="fr-FR"/>
        </a:p>
      </dgm:t>
    </dgm:pt>
    <dgm:pt modelId="{14E60282-4B07-4415-91D5-0F41083824FF}" type="sibTrans" cxnId="{EB18AB7E-83B9-4FC0-8359-8D28819C67C0}">
      <dgm:prSet/>
      <dgm:spPr>
        <a:blipFill>
          <a:blip xmlns:r="http://schemas.openxmlformats.org/officeDocument/2006/relationships" r:embed="rId5"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fr-FR"/>
        </a:p>
      </dgm:t>
      <dgm:extLst>
        <a:ext uri="{E40237B7-FDA0-4F09-8148-C483321AD2D9}">
          <dgm14:cNvPr xmlns:dgm14="http://schemas.microsoft.com/office/drawing/2010/diagram" id="0" name="" descr="Cible"/>
        </a:ext>
      </dgm:extLst>
    </dgm:pt>
    <dgm:pt modelId="{EB71C87C-2E1C-4075-8265-CAE487789407}">
      <dgm:prSet phldrT="[Texte]"/>
      <dgm:spPr/>
      <dgm:t>
        <a:bodyPr/>
        <a:lstStyle/>
        <a:p>
          <a:r>
            <a:rPr lang="fr-CA" noProof="0" dirty="0"/>
            <a:t>Domaines de droit variés </a:t>
          </a:r>
        </a:p>
      </dgm:t>
    </dgm:pt>
    <dgm:pt modelId="{A16ADEA5-64FC-4B54-BAB1-A91692485F5D}" type="parTrans" cxnId="{06A39B36-28E2-42B7-8231-3DB510F86729}">
      <dgm:prSet/>
      <dgm:spPr/>
      <dgm:t>
        <a:bodyPr/>
        <a:lstStyle/>
        <a:p>
          <a:endParaRPr lang="fr-FR"/>
        </a:p>
      </dgm:t>
    </dgm:pt>
    <dgm:pt modelId="{AD0BB12C-873E-4406-AAD0-CCC3B1AF4FEB}" type="sibTrans" cxnId="{06A39B36-28E2-42B7-8231-3DB510F86729}">
      <dgm:prSet/>
      <dgm:spPr>
        <a:blipFill>
          <a:blip xmlns:r="http://schemas.openxmlformats.org/officeDocument/2006/relationships" r:embed="rId7"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t>
        <a:bodyPr/>
        <a:lstStyle/>
        <a:p>
          <a:endParaRPr lang="fr-FR"/>
        </a:p>
      </dgm:t>
      <dgm:extLst>
        <a:ext uri="{E40237B7-FDA0-4F09-8148-C483321AD2D9}">
          <dgm14:cNvPr xmlns:dgm14="http://schemas.microsoft.com/office/drawing/2010/diagram" id="0" name="" descr="Livres"/>
        </a:ext>
      </dgm:extLst>
    </dgm:pt>
    <dgm:pt modelId="{4DD13AC0-7E25-4572-A708-6E0C951AF801}">
      <dgm:prSet phldrT="[Texte]"/>
      <dgm:spPr/>
      <dgm:t>
        <a:bodyPr/>
        <a:lstStyle/>
        <a:p>
          <a:endParaRPr lang="fr-CA" noProof="0" dirty="0"/>
        </a:p>
      </dgm:t>
    </dgm:pt>
    <dgm:pt modelId="{075B213C-B511-4AE6-946D-E57A949B7BA8}" type="parTrans" cxnId="{2795FBED-425C-4EA2-AFA6-44F25FECD563}">
      <dgm:prSet/>
      <dgm:spPr/>
      <dgm:t>
        <a:bodyPr/>
        <a:lstStyle/>
        <a:p>
          <a:endParaRPr lang="fr-FR"/>
        </a:p>
      </dgm:t>
    </dgm:pt>
    <dgm:pt modelId="{2C446DF3-E3BA-4C9B-9CC1-80CE5B4DB7BA}" type="sibTrans" cxnId="{2795FBED-425C-4EA2-AFA6-44F25FECD563}">
      <dgm:prSet/>
      <dgm:spPr>
        <a:blipFill dpi="0" rotWithShape="1">
          <a:blip xmlns:r="http://schemas.openxmlformats.org/officeDocument/2006/relationships" r:embed="rId9"/>
          <a:srcRect/>
          <a:stretch>
            <a:fillRect l="-164025" t="-3689" r="-82357" b="451"/>
          </a:stretch>
        </a:blipFill>
      </dgm:spPr>
      <dgm:t>
        <a:bodyPr/>
        <a:lstStyle/>
        <a:p>
          <a:endParaRPr lang="fr-FR"/>
        </a:p>
      </dgm:t>
    </dgm:pt>
    <dgm:pt modelId="{DE0C68C8-8729-4C19-9094-0B9041F1F9C7}" type="pres">
      <dgm:prSet presAssocID="{6E66DF81-7101-4A14-8D46-80397E9ADA20}" presName="Name0" presStyleCnt="0">
        <dgm:presLayoutVars>
          <dgm:chMax val="7"/>
          <dgm:chPref val="7"/>
          <dgm:dir/>
        </dgm:presLayoutVars>
      </dgm:prSet>
      <dgm:spPr/>
    </dgm:pt>
    <dgm:pt modelId="{74B5F0D9-69E0-4366-AFED-521C8EEF5031}" type="pres">
      <dgm:prSet presAssocID="{6E66DF81-7101-4A14-8D46-80397E9ADA20}" presName="Name1" presStyleCnt="0"/>
      <dgm:spPr/>
    </dgm:pt>
    <dgm:pt modelId="{D3100F7C-C971-4175-BCA6-FA2678FED1FD}" type="pres">
      <dgm:prSet presAssocID="{2C446DF3-E3BA-4C9B-9CC1-80CE5B4DB7BA}" presName="picture_1" presStyleCnt="0"/>
      <dgm:spPr/>
    </dgm:pt>
    <dgm:pt modelId="{D9CEEB8F-F838-4290-8EE5-A61A2B285A6A}" type="pres">
      <dgm:prSet presAssocID="{2C446DF3-E3BA-4C9B-9CC1-80CE5B4DB7BA}" presName="pictureRepeatNode" presStyleLbl="alignImgPlace1" presStyleIdx="0" presStyleCnt="5"/>
      <dgm:spPr/>
    </dgm:pt>
    <dgm:pt modelId="{645795B4-6429-46C4-BDD8-418ED36187E8}" type="pres">
      <dgm:prSet presAssocID="{4DD13AC0-7E25-4572-A708-6E0C951AF801}" presName="text_1" presStyleLbl="node1" presStyleIdx="0" presStyleCnt="0">
        <dgm:presLayoutVars>
          <dgm:bulletEnabled val="1"/>
        </dgm:presLayoutVars>
      </dgm:prSet>
      <dgm:spPr/>
    </dgm:pt>
    <dgm:pt modelId="{FA8EE290-9605-48F5-88B6-86FD183FC82F}" type="pres">
      <dgm:prSet presAssocID="{AD0BB12C-873E-4406-AAD0-CCC3B1AF4FEB}" presName="picture_2" presStyleCnt="0"/>
      <dgm:spPr/>
    </dgm:pt>
    <dgm:pt modelId="{8C66D29B-CF8D-4303-AE4A-2E6123FD5700}" type="pres">
      <dgm:prSet presAssocID="{AD0BB12C-873E-4406-AAD0-CCC3B1AF4FEB}" presName="pictureRepeatNode" presStyleLbl="alignImgPlace1" presStyleIdx="1" presStyleCnt="5"/>
      <dgm:spPr/>
    </dgm:pt>
    <dgm:pt modelId="{21C31221-08FD-4E2B-AD19-4AFFE7AC83DD}" type="pres">
      <dgm:prSet presAssocID="{EB71C87C-2E1C-4075-8265-CAE487789407}" presName="line_2" presStyleLbl="parChTrans1D1" presStyleIdx="0" presStyleCnt="4" custLinFactNeighborX="-9384"/>
      <dgm:spPr/>
    </dgm:pt>
    <dgm:pt modelId="{7A84953B-9897-4AF8-BB24-237C6D8C0097}" type="pres">
      <dgm:prSet presAssocID="{EB71C87C-2E1C-4075-8265-CAE487789407}" presName="textparent_2" presStyleLbl="node1" presStyleIdx="0" presStyleCnt="0"/>
      <dgm:spPr/>
    </dgm:pt>
    <dgm:pt modelId="{C37AA9AF-3FCA-40AE-89AB-BED3A3641949}" type="pres">
      <dgm:prSet presAssocID="{EB71C87C-2E1C-4075-8265-CAE487789407}" presName="text_2" presStyleLbl="revTx" presStyleIdx="0" presStyleCnt="4">
        <dgm:presLayoutVars>
          <dgm:bulletEnabled val="1"/>
        </dgm:presLayoutVars>
      </dgm:prSet>
      <dgm:spPr/>
    </dgm:pt>
    <dgm:pt modelId="{5590BAAF-084A-4460-A7A4-3D8A9132041B}" type="pres">
      <dgm:prSet presAssocID="{63CB77F2-A7FE-42EC-9466-28AF0463185E}" presName="picture_3" presStyleCnt="0"/>
      <dgm:spPr/>
    </dgm:pt>
    <dgm:pt modelId="{B61AEBA6-A675-4193-A6AF-42D6F7A50F72}" type="pres">
      <dgm:prSet presAssocID="{63CB77F2-A7FE-42EC-9466-28AF0463185E}" presName="pictureRepeatNode" presStyleLbl="alignImgPlace1" presStyleIdx="2" presStyleCnt="5"/>
      <dgm:spPr/>
    </dgm:pt>
    <dgm:pt modelId="{98938D37-9FF3-48C4-9CDC-1C973564A87A}" type="pres">
      <dgm:prSet presAssocID="{4D1F2DD6-9E13-46D8-96E4-84C4D21541AF}" presName="line_3" presStyleLbl="parChTrans1D1" presStyleIdx="1" presStyleCnt="4" custLinFactNeighborX="-8200"/>
      <dgm:spPr/>
    </dgm:pt>
    <dgm:pt modelId="{9AE5BA12-92CC-4F3C-9908-1426ABEDD5CA}" type="pres">
      <dgm:prSet presAssocID="{4D1F2DD6-9E13-46D8-96E4-84C4D21541AF}" presName="textparent_3" presStyleLbl="node1" presStyleIdx="0" presStyleCnt="0"/>
      <dgm:spPr/>
    </dgm:pt>
    <dgm:pt modelId="{3E5EC9C6-BF6F-427C-B6BF-2E0C29E1D51F}" type="pres">
      <dgm:prSet presAssocID="{4D1F2DD6-9E13-46D8-96E4-84C4D21541AF}" presName="text_3" presStyleLbl="revTx" presStyleIdx="1" presStyleCnt="4">
        <dgm:presLayoutVars>
          <dgm:bulletEnabled val="1"/>
        </dgm:presLayoutVars>
      </dgm:prSet>
      <dgm:spPr/>
    </dgm:pt>
    <dgm:pt modelId="{7BD24CF0-2443-444D-A1A6-6EC0978E4B0E}" type="pres">
      <dgm:prSet presAssocID="{4F3A9D63-F447-4865-B39D-99EF883CDCDB}" presName="picture_4" presStyleCnt="0"/>
      <dgm:spPr/>
    </dgm:pt>
    <dgm:pt modelId="{F6D7B150-35FB-4A68-A218-6A80018DC81C}" type="pres">
      <dgm:prSet presAssocID="{4F3A9D63-F447-4865-B39D-99EF883CDCDB}" presName="pictureRepeatNode" presStyleLbl="alignImgPlace1" presStyleIdx="3" presStyleCnt="5"/>
      <dgm:spPr/>
    </dgm:pt>
    <dgm:pt modelId="{E6435420-C614-4E17-837D-9D54C1FFB8DB}" type="pres">
      <dgm:prSet presAssocID="{4C745AB3-96E5-4B96-8346-37727E12C713}" presName="line_4" presStyleLbl="parChTrans1D1" presStyleIdx="2" presStyleCnt="4" custLinFactNeighborX="-8189"/>
      <dgm:spPr/>
    </dgm:pt>
    <dgm:pt modelId="{BA00A332-8ED7-4414-B7D8-590D2140FAB3}" type="pres">
      <dgm:prSet presAssocID="{4C745AB3-96E5-4B96-8346-37727E12C713}" presName="textparent_4" presStyleLbl="node1" presStyleIdx="0" presStyleCnt="0"/>
      <dgm:spPr/>
    </dgm:pt>
    <dgm:pt modelId="{09B42BCE-2483-4BEF-B0FE-9EEE3C65DBC2}" type="pres">
      <dgm:prSet presAssocID="{4C745AB3-96E5-4B96-8346-37727E12C713}" presName="text_4" presStyleLbl="revTx" presStyleIdx="2" presStyleCnt="4">
        <dgm:presLayoutVars>
          <dgm:bulletEnabled val="1"/>
        </dgm:presLayoutVars>
      </dgm:prSet>
      <dgm:spPr/>
    </dgm:pt>
    <dgm:pt modelId="{581C1CA1-4736-43CE-927B-B5C8FAC85899}" type="pres">
      <dgm:prSet presAssocID="{14E60282-4B07-4415-91D5-0F41083824FF}" presName="picture_5" presStyleCnt="0"/>
      <dgm:spPr/>
    </dgm:pt>
    <dgm:pt modelId="{C1BF27F1-362A-40D2-9EAF-8BA58ECD0C60}" type="pres">
      <dgm:prSet presAssocID="{14E60282-4B07-4415-91D5-0F41083824FF}" presName="pictureRepeatNode" presStyleLbl="alignImgPlace1" presStyleIdx="4" presStyleCnt="5"/>
      <dgm:spPr/>
    </dgm:pt>
    <dgm:pt modelId="{63FFD64F-3229-44EB-A6A0-F30C7304A530}" type="pres">
      <dgm:prSet presAssocID="{70BC5D09-DB8C-4C05-803B-401FCC28F851}" presName="line_5" presStyleLbl="parChTrans1D1" presStyleIdx="3" presStyleCnt="4" custLinFactNeighborX="-8475"/>
      <dgm:spPr/>
    </dgm:pt>
    <dgm:pt modelId="{33E59574-5B16-4B93-A234-8BE10AED9EC2}" type="pres">
      <dgm:prSet presAssocID="{70BC5D09-DB8C-4C05-803B-401FCC28F851}" presName="textparent_5" presStyleLbl="node1" presStyleIdx="0" presStyleCnt="0"/>
      <dgm:spPr/>
    </dgm:pt>
    <dgm:pt modelId="{557240D0-3DF2-414E-9FC7-BA81ACEF212A}" type="pres">
      <dgm:prSet presAssocID="{70BC5D09-DB8C-4C05-803B-401FCC28F851}" presName="text_5" presStyleLbl="revTx" presStyleIdx="3" presStyleCnt="4">
        <dgm:presLayoutVars>
          <dgm:bulletEnabled val="1"/>
        </dgm:presLayoutVars>
      </dgm:prSet>
      <dgm:spPr/>
    </dgm:pt>
  </dgm:ptLst>
  <dgm:cxnLst>
    <dgm:cxn modelId="{0880BB14-314D-43D2-821C-02C60DDE07EA}" type="presOf" srcId="{4D1F2DD6-9E13-46D8-96E4-84C4D21541AF}" destId="{3E5EC9C6-BF6F-427C-B6BF-2E0C29E1D51F}" srcOrd="0" destOrd="0" presId="urn:microsoft.com/office/officeart/2008/layout/CircularPictureCallout"/>
    <dgm:cxn modelId="{E3903423-0A07-4816-B4AC-9B286A676193}" srcId="{6E66DF81-7101-4A14-8D46-80397E9ADA20}" destId="{4C745AB3-96E5-4B96-8346-37727E12C713}" srcOrd="3" destOrd="0" parTransId="{FE032CE7-2C2F-4CEF-B9EA-5387033C22E9}" sibTransId="{4F3A9D63-F447-4865-B39D-99EF883CDCDB}"/>
    <dgm:cxn modelId="{7FE16026-0997-4834-8177-E9807AA39854}" type="presOf" srcId="{EB71C87C-2E1C-4075-8265-CAE487789407}" destId="{C37AA9AF-3FCA-40AE-89AB-BED3A3641949}" srcOrd="0" destOrd="0" presId="urn:microsoft.com/office/officeart/2008/layout/CircularPictureCallout"/>
    <dgm:cxn modelId="{D08A6435-61A2-4287-9CF4-7FEF0378AE42}" type="presOf" srcId="{6E66DF81-7101-4A14-8D46-80397E9ADA20}" destId="{DE0C68C8-8729-4C19-9094-0B9041F1F9C7}" srcOrd="0" destOrd="0" presId="urn:microsoft.com/office/officeart/2008/layout/CircularPictureCallout"/>
    <dgm:cxn modelId="{06A39B36-28E2-42B7-8231-3DB510F86729}" srcId="{6E66DF81-7101-4A14-8D46-80397E9ADA20}" destId="{EB71C87C-2E1C-4075-8265-CAE487789407}" srcOrd="1" destOrd="0" parTransId="{A16ADEA5-64FC-4B54-BAB1-A91692485F5D}" sibTransId="{AD0BB12C-873E-4406-AAD0-CCC3B1AF4FEB}"/>
    <dgm:cxn modelId="{32C35560-9993-492F-9F4E-767A2A12BE6C}" type="presOf" srcId="{2C446DF3-E3BA-4C9B-9CC1-80CE5B4DB7BA}" destId="{D9CEEB8F-F838-4290-8EE5-A61A2B285A6A}" srcOrd="0" destOrd="0" presId="urn:microsoft.com/office/officeart/2008/layout/CircularPictureCallout"/>
    <dgm:cxn modelId="{5B73AB6C-51D6-4998-90BD-999001B03185}" type="presOf" srcId="{AD0BB12C-873E-4406-AAD0-CCC3B1AF4FEB}" destId="{8C66D29B-CF8D-4303-AE4A-2E6123FD5700}" srcOrd="0" destOrd="0" presId="urn:microsoft.com/office/officeart/2008/layout/CircularPictureCallout"/>
    <dgm:cxn modelId="{98959D4D-5DC6-42D4-B16C-CB96BBCB59FD}" type="presOf" srcId="{4C745AB3-96E5-4B96-8346-37727E12C713}" destId="{09B42BCE-2483-4BEF-B0FE-9EEE3C65DBC2}" srcOrd="0" destOrd="0" presId="urn:microsoft.com/office/officeart/2008/layout/CircularPictureCallout"/>
    <dgm:cxn modelId="{06C4EA4E-2C17-4E62-8E8D-A87AA3E33006}" type="presOf" srcId="{14E60282-4B07-4415-91D5-0F41083824FF}" destId="{C1BF27F1-362A-40D2-9EAF-8BA58ECD0C60}" srcOrd="0" destOrd="0" presId="urn:microsoft.com/office/officeart/2008/layout/CircularPictureCallout"/>
    <dgm:cxn modelId="{A55FA973-84FD-48F1-8021-ACFCD0E322ED}" type="presOf" srcId="{4F3A9D63-F447-4865-B39D-99EF883CDCDB}" destId="{F6D7B150-35FB-4A68-A218-6A80018DC81C}" srcOrd="0" destOrd="0" presId="urn:microsoft.com/office/officeart/2008/layout/CircularPictureCallout"/>
    <dgm:cxn modelId="{EB18AB7E-83B9-4FC0-8359-8D28819C67C0}" srcId="{6E66DF81-7101-4A14-8D46-80397E9ADA20}" destId="{70BC5D09-DB8C-4C05-803B-401FCC28F851}" srcOrd="4" destOrd="0" parTransId="{0C43E0B2-6F6D-47CB-9F66-E2958C9C2DE7}" sibTransId="{14E60282-4B07-4415-91D5-0F41083824FF}"/>
    <dgm:cxn modelId="{D3527F8D-B1DB-4F10-A595-AD0EBDD1D36C}" type="presOf" srcId="{4DD13AC0-7E25-4572-A708-6E0C951AF801}" destId="{645795B4-6429-46C4-BDD8-418ED36187E8}" srcOrd="0" destOrd="0" presId="urn:microsoft.com/office/officeart/2008/layout/CircularPictureCallout"/>
    <dgm:cxn modelId="{3DDDFBA0-E000-4544-A5C3-82ED38BBD0D6}" type="presOf" srcId="{63CB77F2-A7FE-42EC-9466-28AF0463185E}" destId="{B61AEBA6-A675-4193-A6AF-42D6F7A50F72}" srcOrd="0" destOrd="0" presId="urn:microsoft.com/office/officeart/2008/layout/CircularPictureCallout"/>
    <dgm:cxn modelId="{2795FBED-425C-4EA2-AFA6-44F25FECD563}" srcId="{6E66DF81-7101-4A14-8D46-80397E9ADA20}" destId="{4DD13AC0-7E25-4572-A708-6E0C951AF801}" srcOrd="0" destOrd="0" parTransId="{075B213C-B511-4AE6-946D-E57A949B7BA8}" sibTransId="{2C446DF3-E3BA-4C9B-9CC1-80CE5B4DB7BA}"/>
    <dgm:cxn modelId="{0A9758F0-4B3A-47E6-AD42-1833107CA109}" type="presOf" srcId="{70BC5D09-DB8C-4C05-803B-401FCC28F851}" destId="{557240D0-3DF2-414E-9FC7-BA81ACEF212A}" srcOrd="0" destOrd="0" presId="urn:microsoft.com/office/officeart/2008/layout/CircularPictureCallout"/>
    <dgm:cxn modelId="{01B933FB-4EA6-40A3-B217-EA648A336322}" srcId="{6E66DF81-7101-4A14-8D46-80397E9ADA20}" destId="{4D1F2DD6-9E13-46D8-96E4-84C4D21541AF}" srcOrd="2" destOrd="0" parTransId="{8B78B6E4-E76E-4728-9E2D-441ADF521A3E}" sibTransId="{63CB77F2-A7FE-42EC-9466-28AF0463185E}"/>
    <dgm:cxn modelId="{3B011830-6EB9-4D82-B0A8-60445B2B6F54}" type="presParOf" srcId="{DE0C68C8-8729-4C19-9094-0B9041F1F9C7}" destId="{74B5F0D9-69E0-4366-AFED-521C8EEF5031}" srcOrd="0" destOrd="0" presId="urn:microsoft.com/office/officeart/2008/layout/CircularPictureCallout"/>
    <dgm:cxn modelId="{BB4C0E99-3F56-4FA8-9665-17DC5B0D5A37}" type="presParOf" srcId="{74B5F0D9-69E0-4366-AFED-521C8EEF5031}" destId="{D3100F7C-C971-4175-BCA6-FA2678FED1FD}" srcOrd="0" destOrd="0" presId="urn:microsoft.com/office/officeart/2008/layout/CircularPictureCallout"/>
    <dgm:cxn modelId="{3EBDB2AA-7E69-44E8-8EAD-A35A343E255F}" type="presParOf" srcId="{D3100F7C-C971-4175-BCA6-FA2678FED1FD}" destId="{D9CEEB8F-F838-4290-8EE5-A61A2B285A6A}" srcOrd="0" destOrd="0" presId="urn:microsoft.com/office/officeart/2008/layout/CircularPictureCallout"/>
    <dgm:cxn modelId="{C4370F9F-35F7-42D7-BDC7-633B8AEFCDE2}" type="presParOf" srcId="{74B5F0D9-69E0-4366-AFED-521C8EEF5031}" destId="{645795B4-6429-46C4-BDD8-418ED36187E8}" srcOrd="1" destOrd="0" presId="urn:microsoft.com/office/officeart/2008/layout/CircularPictureCallout"/>
    <dgm:cxn modelId="{3BEBA1EE-5989-49DF-AC09-9C969027BFEB}" type="presParOf" srcId="{74B5F0D9-69E0-4366-AFED-521C8EEF5031}" destId="{FA8EE290-9605-48F5-88B6-86FD183FC82F}" srcOrd="2" destOrd="0" presId="urn:microsoft.com/office/officeart/2008/layout/CircularPictureCallout"/>
    <dgm:cxn modelId="{3F9ED84C-AE61-4D26-AE55-4D962858164E}" type="presParOf" srcId="{FA8EE290-9605-48F5-88B6-86FD183FC82F}" destId="{8C66D29B-CF8D-4303-AE4A-2E6123FD5700}" srcOrd="0" destOrd="0" presId="urn:microsoft.com/office/officeart/2008/layout/CircularPictureCallout"/>
    <dgm:cxn modelId="{F257C6EE-56AE-4C60-B100-C116CD22F79A}" type="presParOf" srcId="{74B5F0D9-69E0-4366-AFED-521C8EEF5031}" destId="{21C31221-08FD-4E2B-AD19-4AFFE7AC83DD}" srcOrd="3" destOrd="0" presId="urn:microsoft.com/office/officeart/2008/layout/CircularPictureCallout"/>
    <dgm:cxn modelId="{87E4694D-A1EB-4B53-98A9-2B524BA8E0AF}" type="presParOf" srcId="{74B5F0D9-69E0-4366-AFED-521C8EEF5031}" destId="{7A84953B-9897-4AF8-BB24-237C6D8C0097}" srcOrd="4" destOrd="0" presId="urn:microsoft.com/office/officeart/2008/layout/CircularPictureCallout"/>
    <dgm:cxn modelId="{794CD497-75F7-4149-A97C-E3A4B57914F6}" type="presParOf" srcId="{7A84953B-9897-4AF8-BB24-237C6D8C0097}" destId="{C37AA9AF-3FCA-40AE-89AB-BED3A3641949}" srcOrd="0" destOrd="0" presId="urn:microsoft.com/office/officeart/2008/layout/CircularPictureCallout"/>
    <dgm:cxn modelId="{68B348E6-63A2-4CF3-8B84-DCF75084A334}" type="presParOf" srcId="{74B5F0D9-69E0-4366-AFED-521C8EEF5031}" destId="{5590BAAF-084A-4460-A7A4-3D8A9132041B}" srcOrd="5" destOrd="0" presId="urn:microsoft.com/office/officeart/2008/layout/CircularPictureCallout"/>
    <dgm:cxn modelId="{D009F376-795A-41B3-96D1-C51095AA0757}" type="presParOf" srcId="{5590BAAF-084A-4460-A7A4-3D8A9132041B}" destId="{B61AEBA6-A675-4193-A6AF-42D6F7A50F72}" srcOrd="0" destOrd="0" presId="urn:microsoft.com/office/officeart/2008/layout/CircularPictureCallout"/>
    <dgm:cxn modelId="{8E7C4745-26BD-473C-AE6D-E0DEE960BF85}" type="presParOf" srcId="{74B5F0D9-69E0-4366-AFED-521C8EEF5031}" destId="{98938D37-9FF3-48C4-9CDC-1C973564A87A}" srcOrd="6" destOrd="0" presId="urn:microsoft.com/office/officeart/2008/layout/CircularPictureCallout"/>
    <dgm:cxn modelId="{15C48349-E4D8-451F-B08A-B0666DB8861E}" type="presParOf" srcId="{74B5F0D9-69E0-4366-AFED-521C8EEF5031}" destId="{9AE5BA12-92CC-4F3C-9908-1426ABEDD5CA}" srcOrd="7" destOrd="0" presId="urn:microsoft.com/office/officeart/2008/layout/CircularPictureCallout"/>
    <dgm:cxn modelId="{9D2D3DC9-C87E-4C1F-B161-991FB839BCFE}" type="presParOf" srcId="{9AE5BA12-92CC-4F3C-9908-1426ABEDD5CA}" destId="{3E5EC9C6-BF6F-427C-B6BF-2E0C29E1D51F}" srcOrd="0" destOrd="0" presId="urn:microsoft.com/office/officeart/2008/layout/CircularPictureCallout"/>
    <dgm:cxn modelId="{418AC7A3-C7C1-4503-AAFD-49CA27EFDA3E}" type="presParOf" srcId="{74B5F0D9-69E0-4366-AFED-521C8EEF5031}" destId="{7BD24CF0-2443-444D-A1A6-6EC0978E4B0E}" srcOrd="8" destOrd="0" presId="urn:microsoft.com/office/officeart/2008/layout/CircularPictureCallout"/>
    <dgm:cxn modelId="{7B3DB176-9293-44F1-8019-7D3FC5E076E5}" type="presParOf" srcId="{7BD24CF0-2443-444D-A1A6-6EC0978E4B0E}" destId="{F6D7B150-35FB-4A68-A218-6A80018DC81C}" srcOrd="0" destOrd="0" presId="urn:microsoft.com/office/officeart/2008/layout/CircularPictureCallout"/>
    <dgm:cxn modelId="{E3E9B6F7-BEF0-408F-B12A-4FAFFD3EC3C0}" type="presParOf" srcId="{74B5F0D9-69E0-4366-AFED-521C8EEF5031}" destId="{E6435420-C614-4E17-837D-9D54C1FFB8DB}" srcOrd="9" destOrd="0" presId="urn:microsoft.com/office/officeart/2008/layout/CircularPictureCallout"/>
    <dgm:cxn modelId="{9002AC21-D6BC-47DC-BC08-9FC9F96872FF}" type="presParOf" srcId="{74B5F0D9-69E0-4366-AFED-521C8EEF5031}" destId="{BA00A332-8ED7-4414-B7D8-590D2140FAB3}" srcOrd="10" destOrd="0" presId="urn:microsoft.com/office/officeart/2008/layout/CircularPictureCallout"/>
    <dgm:cxn modelId="{41F2403A-4CF7-4DDC-A681-ED0C84DB507C}" type="presParOf" srcId="{BA00A332-8ED7-4414-B7D8-590D2140FAB3}" destId="{09B42BCE-2483-4BEF-B0FE-9EEE3C65DBC2}" srcOrd="0" destOrd="0" presId="urn:microsoft.com/office/officeart/2008/layout/CircularPictureCallout"/>
    <dgm:cxn modelId="{CB486756-1524-4F9F-B335-36CEC40646BA}" type="presParOf" srcId="{74B5F0D9-69E0-4366-AFED-521C8EEF5031}" destId="{581C1CA1-4736-43CE-927B-B5C8FAC85899}" srcOrd="11" destOrd="0" presId="urn:microsoft.com/office/officeart/2008/layout/CircularPictureCallout"/>
    <dgm:cxn modelId="{E0191AE3-89FC-4D6E-B942-AFE629D1A388}" type="presParOf" srcId="{581C1CA1-4736-43CE-927B-B5C8FAC85899}" destId="{C1BF27F1-362A-40D2-9EAF-8BA58ECD0C60}" srcOrd="0" destOrd="0" presId="urn:microsoft.com/office/officeart/2008/layout/CircularPictureCallout"/>
    <dgm:cxn modelId="{7919CCB8-7AA8-470D-BD0C-23876403168E}" type="presParOf" srcId="{74B5F0D9-69E0-4366-AFED-521C8EEF5031}" destId="{63FFD64F-3229-44EB-A6A0-F30C7304A530}" srcOrd="12" destOrd="0" presId="urn:microsoft.com/office/officeart/2008/layout/CircularPictureCallout"/>
    <dgm:cxn modelId="{DF24C387-47B0-417B-9779-086A10D56E94}" type="presParOf" srcId="{74B5F0D9-69E0-4366-AFED-521C8EEF5031}" destId="{33E59574-5B16-4B93-A234-8BE10AED9EC2}" srcOrd="13" destOrd="0" presId="urn:microsoft.com/office/officeart/2008/layout/CircularPictureCallout"/>
    <dgm:cxn modelId="{E5CF6C9A-9E02-4B8D-9373-1BBF3DA07873}" type="presParOf" srcId="{33E59574-5B16-4B93-A234-8BE10AED9EC2}" destId="{557240D0-3DF2-414E-9FC7-BA81ACEF212A}" srcOrd="0"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FD64F-3229-44EB-A6A0-F30C7304A530}">
      <dsp:nvSpPr>
        <dsp:cNvPr id="0" name=""/>
        <dsp:cNvSpPr/>
      </dsp:nvSpPr>
      <dsp:spPr>
        <a:xfrm>
          <a:off x="1672195" y="3889225"/>
          <a:ext cx="370139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35420-C614-4E17-837D-9D54C1FFB8DB}">
      <dsp:nvSpPr>
        <dsp:cNvPr id="0" name=""/>
        <dsp:cNvSpPr/>
      </dsp:nvSpPr>
      <dsp:spPr>
        <a:xfrm>
          <a:off x="1733555" y="2976089"/>
          <a:ext cx="308136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38D37-9FF3-48C4-9CDC-1C973564A87A}">
      <dsp:nvSpPr>
        <dsp:cNvPr id="0" name=""/>
        <dsp:cNvSpPr/>
      </dsp:nvSpPr>
      <dsp:spPr>
        <a:xfrm>
          <a:off x="1733216" y="1871308"/>
          <a:ext cx="308136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C31221-08FD-4E2B-AD19-4AFFE7AC83DD}">
      <dsp:nvSpPr>
        <dsp:cNvPr id="0" name=""/>
        <dsp:cNvSpPr/>
      </dsp:nvSpPr>
      <dsp:spPr>
        <a:xfrm>
          <a:off x="1638549" y="958172"/>
          <a:ext cx="370139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CEEB8F-F838-4290-8EE5-A61A2B285A6A}">
      <dsp:nvSpPr>
        <dsp:cNvPr id="0" name=""/>
        <dsp:cNvSpPr/>
      </dsp:nvSpPr>
      <dsp:spPr>
        <a:xfrm>
          <a:off x="107008" y="544818"/>
          <a:ext cx="3757761" cy="3757761"/>
        </a:xfrm>
        <a:prstGeom prst="ellipse">
          <a:avLst/>
        </a:prstGeom>
        <a:blipFill dpi="0" rotWithShape="1">
          <a:blip xmlns:r="http://schemas.openxmlformats.org/officeDocument/2006/relationships" r:embed="rId1"/>
          <a:srcRect/>
          <a:stretch>
            <a:fillRect l="-164025" t="-3689" r="-82357" b="451"/>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45795B4-6429-46C4-BDD8-418ED36187E8}">
      <dsp:nvSpPr>
        <dsp:cNvPr id="0" name=""/>
        <dsp:cNvSpPr/>
      </dsp:nvSpPr>
      <dsp:spPr>
        <a:xfrm>
          <a:off x="783405" y="2540189"/>
          <a:ext cx="2404967" cy="1240061"/>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fr-CA" sz="6500" kern="1200" noProof="0" dirty="0"/>
        </a:p>
      </dsp:txBody>
      <dsp:txXfrm>
        <a:off x="783405" y="2540189"/>
        <a:ext cx="2404967" cy="1240061"/>
      </dsp:txXfrm>
    </dsp:sp>
    <dsp:sp modelId="{8C66D29B-CF8D-4303-AE4A-2E6123FD5700}">
      <dsp:nvSpPr>
        <dsp:cNvPr id="0" name=""/>
        <dsp:cNvSpPr/>
      </dsp:nvSpPr>
      <dsp:spPr>
        <a:xfrm>
          <a:off x="5273929" y="544818"/>
          <a:ext cx="826707" cy="826707"/>
        </a:xfrm>
        <a:prstGeom prst="ellipse">
          <a:avLst/>
        </a:prstGeom>
        <a:blipFill>
          <a:blip xmlns:r="http://schemas.openxmlformats.org/officeDocument/2006/relationships" r:embed="rId2"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37AA9AF-3FCA-40AE-89AB-BED3A3641949}">
      <dsp:nvSpPr>
        <dsp:cNvPr id="0" name=""/>
        <dsp:cNvSpPr/>
      </dsp:nvSpPr>
      <dsp:spPr>
        <a:xfrm>
          <a:off x="6100636" y="544818"/>
          <a:ext cx="1222270" cy="82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0" rIns="72390" bIns="0" numCol="1" spcCol="1270" anchor="ctr" anchorCtr="0">
          <a:noAutofit/>
        </a:bodyPr>
        <a:lstStyle/>
        <a:p>
          <a:pPr marL="0" lvl="0" indent="0" algn="l" defTabSz="844550">
            <a:lnSpc>
              <a:spcPct val="90000"/>
            </a:lnSpc>
            <a:spcBef>
              <a:spcPct val="0"/>
            </a:spcBef>
            <a:spcAft>
              <a:spcPct val="35000"/>
            </a:spcAft>
            <a:buNone/>
          </a:pPr>
          <a:r>
            <a:rPr lang="fr-CA" sz="1900" kern="1200" noProof="0" dirty="0"/>
            <a:t>Domaines de droit variés </a:t>
          </a:r>
        </a:p>
      </dsp:txBody>
      <dsp:txXfrm>
        <a:off x="6100636" y="544818"/>
        <a:ext cx="1222270" cy="826707"/>
      </dsp:txXfrm>
    </dsp:sp>
    <dsp:sp modelId="{B61AEBA6-A675-4193-A6AF-42D6F7A50F72}">
      <dsp:nvSpPr>
        <dsp:cNvPr id="0" name=""/>
        <dsp:cNvSpPr/>
      </dsp:nvSpPr>
      <dsp:spPr>
        <a:xfrm>
          <a:off x="4653898" y="1457954"/>
          <a:ext cx="826707" cy="826707"/>
        </a:xfrm>
        <a:prstGeom prst="ellipse">
          <a:avLst/>
        </a:prstGeom>
        <a:blipFill>
          <a:blip xmlns:r="http://schemas.openxmlformats.org/officeDocument/2006/relationships" r:embed="rId4"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E5EC9C6-BF6F-427C-B6BF-2E0C29E1D51F}">
      <dsp:nvSpPr>
        <dsp:cNvPr id="0" name=""/>
        <dsp:cNvSpPr/>
      </dsp:nvSpPr>
      <dsp:spPr>
        <a:xfrm>
          <a:off x="5480606" y="1457954"/>
          <a:ext cx="1298541" cy="82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0" rIns="72390" bIns="0" numCol="1" spcCol="1270" anchor="ctr" anchorCtr="0">
          <a:noAutofit/>
        </a:bodyPr>
        <a:lstStyle/>
        <a:p>
          <a:pPr marL="0" lvl="0" indent="0" algn="l" defTabSz="844550">
            <a:lnSpc>
              <a:spcPct val="90000"/>
            </a:lnSpc>
            <a:spcBef>
              <a:spcPct val="0"/>
            </a:spcBef>
            <a:spcAft>
              <a:spcPct val="35000"/>
            </a:spcAft>
            <a:buNone/>
          </a:pPr>
          <a:r>
            <a:rPr lang="fr-CA" sz="1900" kern="1200" noProof="0" dirty="0"/>
            <a:t>Diversité des ressources</a:t>
          </a:r>
        </a:p>
      </dsp:txBody>
      <dsp:txXfrm>
        <a:off x="5480606" y="1457954"/>
        <a:ext cx="1298541" cy="826707"/>
      </dsp:txXfrm>
    </dsp:sp>
    <dsp:sp modelId="{F6D7B150-35FB-4A68-A218-6A80018DC81C}">
      <dsp:nvSpPr>
        <dsp:cNvPr id="0" name=""/>
        <dsp:cNvSpPr/>
      </dsp:nvSpPr>
      <dsp:spPr>
        <a:xfrm>
          <a:off x="4653898" y="2562736"/>
          <a:ext cx="826707" cy="826707"/>
        </a:xfrm>
        <a:prstGeom prst="ellipse">
          <a:avLst/>
        </a:prstGeom>
        <a:blipFill>
          <a:blip xmlns:r="http://schemas.openxmlformats.org/officeDocument/2006/relationships" r:embed="rId6"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9B42BCE-2483-4BEF-B0FE-9EEE3C65DBC2}">
      <dsp:nvSpPr>
        <dsp:cNvPr id="0" name=""/>
        <dsp:cNvSpPr/>
      </dsp:nvSpPr>
      <dsp:spPr>
        <a:xfrm>
          <a:off x="5480606" y="2562736"/>
          <a:ext cx="997333" cy="82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0" rIns="72390" bIns="0" numCol="1" spcCol="1270" anchor="ctr" anchorCtr="0">
          <a:noAutofit/>
        </a:bodyPr>
        <a:lstStyle/>
        <a:p>
          <a:pPr marL="0" lvl="0" indent="0" algn="l" defTabSz="844550">
            <a:lnSpc>
              <a:spcPct val="90000"/>
            </a:lnSpc>
            <a:spcBef>
              <a:spcPct val="0"/>
            </a:spcBef>
            <a:spcAft>
              <a:spcPct val="35000"/>
            </a:spcAft>
            <a:buNone/>
          </a:pPr>
          <a:r>
            <a:rPr lang="fr-CA" sz="1900" kern="1200" noProof="0" dirty="0"/>
            <a:t>Outil facile et intuitif</a:t>
          </a:r>
        </a:p>
      </dsp:txBody>
      <dsp:txXfrm>
        <a:off x="5480606" y="2562736"/>
        <a:ext cx="997333" cy="826707"/>
      </dsp:txXfrm>
    </dsp:sp>
    <dsp:sp modelId="{C1BF27F1-362A-40D2-9EAF-8BA58ECD0C60}">
      <dsp:nvSpPr>
        <dsp:cNvPr id="0" name=""/>
        <dsp:cNvSpPr/>
      </dsp:nvSpPr>
      <dsp:spPr>
        <a:xfrm>
          <a:off x="5273929" y="3475872"/>
          <a:ext cx="826707" cy="826707"/>
        </a:xfrm>
        <a:prstGeom prst="ellipse">
          <a:avLst/>
        </a:prstGeom>
        <a:blipFill>
          <a:blip xmlns:r="http://schemas.openxmlformats.org/officeDocument/2006/relationships" r:embed="rId8"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57240D0-3DF2-414E-9FC7-BA81ACEF212A}">
      <dsp:nvSpPr>
        <dsp:cNvPr id="0" name=""/>
        <dsp:cNvSpPr/>
      </dsp:nvSpPr>
      <dsp:spPr>
        <a:xfrm>
          <a:off x="6100636" y="3475872"/>
          <a:ext cx="1307876" cy="82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0" rIns="72390" bIns="0" numCol="1" spcCol="1270" anchor="ctr" anchorCtr="0">
          <a:noAutofit/>
        </a:bodyPr>
        <a:lstStyle/>
        <a:p>
          <a:pPr marL="0" lvl="0" indent="0" algn="l" defTabSz="844550">
            <a:lnSpc>
              <a:spcPct val="90000"/>
            </a:lnSpc>
            <a:spcBef>
              <a:spcPct val="0"/>
            </a:spcBef>
            <a:spcAft>
              <a:spcPct val="35000"/>
            </a:spcAft>
            <a:buNone/>
          </a:pPr>
          <a:r>
            <a:rPr lang="fr-CA" sz="1900" kern="1200" noProof="0" dirty="0"/>
            <a:t>Qualité des ressources</a:t>
          </a:r>
        </a:p>
      </dsp:txBody>
      <dsp:txXfrm>
        <a:off x="6100636" y="3475872"/>
        <a:ext cx="1307876" cy="826707"/>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24F2345-EC98-4DA1-BEDE-E955624755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CC33E638-B8D4-466B-AD53-47551EDA1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0A23CDA-6B60-4D71-9804-1AE405D9E14F}" type="datetime1">
              <a:rPr lang="fr-FR" smtClean="0"/>
              <a:t>18/09/2019</a:t>
            </a:fld>
            <a:endParaRPr lang="fr-FR"/>
          </a:p>
        </p:txBody>
      </p:sp>
      <p:sp>
        <p:nvSpPr>
          <p:cNvPr id="4" name="Espace réservé du pied de page 3">
            <a:extLst>
              <a:ext uri="{FF2B5EF4-FFF2-40B4-BE49-F238E27FC236}">
                <a16:creationId xmlns:a16="http://schemas.microsoft.com/office/drawing/2014/main" id="{C2889FA8-6777-4B9D-A1A9-C7DBF5FEA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404C72C3-43D9-4379-9293-03F53C848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9E2DD4-2E30-4434-A427-2EC50491079F}" type="slidenum">
              <a:rPr lang="fr-FR" smtClean="0"/>
              <a:t>‹N°›</a:t>
            </a:fld>
            <a:endParaRPr lang="fr-FR"/>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7F00B-A660-4DA5-B047-2842C8282664}" type="datetime1">
              <a:rPr lang="fr-FR" noProof="0" smtClean="0"/>
              <a:pPr/>
              <a:t>18/09/2019</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68375C1-7C5C-42A2-80F2-05631BB3764E}" type="slidenum">
              <a:rPr lang="fr-FR" noProof="0" smtClean="0"/>
              <a:t>‹N°›</a:t>
            </a:fld>
            <a:endParaRPr lang="fr-FR" noProof="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[Page </a:t>
            </a:r>
            <a:r>
              <a:rPr lang="en-IN" dirty="0" err="1"/>
              <a:t>d’attente</a:t>
            </a:r>
            <a:r>
              <a:rPr lang="en-IN" dirty="0"/>
              <a:t>, </a:t>
            </a:r>
            <a:r>
              <a:rPr lang="en-IN" dirty="0" err="1"/>
              <a:t>avant</a:t>
            </a:r>
            <a:r>
              <a:rPr lang="en-IN" dirty="0"/>
              <a:t> de commencer la </a:t>
            </a:r>
            <a:r>
              <a:rPr lang="en-IN" dirty="0" err="1"/>
              <a:t>présentation</a:t>
            </a:r>
            <a:r>
              <a:rPr lang="en-IN" dirty="0"/>
              <a:t>]</a:t>
            </a:r>
            <a:r>
              <a:rPr lang="en-IN"/>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1</a:t>
            </a:fld>
            <a:endParaRPr lang="fr-FR" noProof="0"/>
          </a:p>
        </p:txBody>
      </p:sp>
    </p:spTree>
    <p:extLst>
      <p:ext uri="{BB962C8B-B14F-4D97-AF65-F5344CB8AC3E}">
        <p14:creationId xmlns:p14="http://schemas.microsoft.com/office/powerpoint/2010/main" val="2490716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100" dirty="0"/>
              <a:t>N’oubliez pas, Jurisource.ca est une base de données juridique offrant une vaste gamme d’avantages pour les praticiens du milieu juridique.</a:t>
            </a:r>
          </a:p>
          <a:p>
            <a:endParaRPr lang="fr-CA" sz="1100" dirty="0"/>
          </a:p>
          <a:p>
            <a:r>
              <a:rPr lang="fr-CA" sz="1100" dirty="0"/>
              <a:t>Si vous deviez retenir  choses de ma présentation d’aujourd’hui, c’est que :</a:t>
            </a:r>
          </a:p>
          <a:p>
            <a:pPr marL="706657" lvl="1" indent="-235552">
              <a:buFont typeface="+mj-lt"/>
              <a:buAutoNum type="arabicPeriod"/>
            </a:pPr>
            <a:r>
              <a:rPr lang="fr-CA" sz="1100" b="0" dirty="0"/>
              <a:t>(</a:t>
            </a:r>
            <a:r>
              <a:rPr lang="fr-CA" sz="1100" b="1" dirty="0"/>
              <a:t>CLIC</a:t>
            </a:r>
            <a:r>
              <a:rPr lang="fr-CA" sz="1100" b="0" dirty="0"/>
              <a:t>) </a:t>
            </a:r>
            <a:r>
              <a:rPr lang="fr-CA" sz="1100" dirty="0"/>
              <a:t>Jurisource.ca c’est gratuit! </a:t>
            </a:r>
          </a:p>
          <a:p>
            <a:pPr marL="706657" lvl="1" indent="-235552">
              <a:buFont typeface="+mj-lt"/>
              <a:buAutoNum type="arabicPeriod"/>
            </a:pPr>
            <a:r>
              <a:rPr lang="fr-CA" sz="1100" b="0" dirty="0"/>
              <a:t>(</a:t>
            </a:r>
            <a:r>
              <a:rPr lang="fr-CA" sz="1100" b="1" dirty="0"/>
              <a:t>CLIC</a:t>
            </a:r>
            <a:r>
              <a:rPr lang="fr-CA" sz="1100" b="0" dirty="0"/>
              <a:t>) </a:t>
            </a:r>
            <a:r>
              <a:rPr lang="fr-CA" sz="1100" dirty="0"/>
              <a:t>C’est un outil en français! </a:t>
            </a:r>
          </a:p>
          <a:p>
            <a:pPr marL="706657" lvl="1" indent="-235552">
              <a:buFont typeface="+mj-lt"/>
              <a:buAutoNum type="arabicPeriod"/>
            </a:pPr>
            <a:r>
              <a:rPr lang="fr-CA" sz="1100" b="0" dirty="0"/>
              <a:t>(</a:t>
            </a:r>
            <a:r>
              <a:rPr lang="fr-CA" sz="1100" b="1" dirty="0"/>
              <a:t>CLIC</a:t>
            </a:r>
            <a:r>
              <a:rPr lang="fr-CA" sz="1100" b="0" dirty="0"/>
              <a:t>) </a:t>
            </a:r>
            <a:r>
              <a:rPr lang="fr-CA" sz="1100" dirty="0"/>
              <a:t>C’est plus de 10 000 ressources dont des modèles d’actes et des ressources linguistiques! </a:t>
            </a:r>
          </a:p>
          <a:p>
            <a:pPr marL="706657" lvl="1" indent="-235552">
              <a:buFont typeface="+mj-lt"/>
              <a:buAutoNum type="arabicPeriod"/>
            </a:pPr>
            <a:r>
              <a:rPr lang="fr-CA" sz="1100" b="0" dirty="0"/>
              <a:t>(</a:t>
            </a:r>
            <a:r>
              <a:rPr lang="fr-CA" sz="1100" b="1" dirty="0"/>
              <a:t>CLIC</a:t>
            </a:r>
            <a:r>
              <a:rPr lang="fr-CA" sz="1100" b="0" dirty="0"/>
              <a:t>) </a:t>
            </a:r>
            <a:r>
              <a:rPr lang="fr-CA" sz="1100" dirty="0"/>
              <a:t>C’est accessible de partout et en tout temps! </a:t>
            </a:r>
            <a:endParaRPr lang="en-IN" sz="1100" dirty="0"/>
          </a:p>
          <a:p>
            <a:endParaRPr lang="fr-CA" dirty="0"/>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10</a:t>
            </a:fld>
            <a:endParaRPr lang="fr-FR" noProof="0"/>
          </a:p>
        </p:txBody>
      </p:sp>
    </p:spTree>
    <p:extLst>
      <p:ext uri="{BB962C8B-B14F-4D97-AF65-F5344CB8AC3E}">
        <p14:creationId xmlns:p14="http://schemas.microsoft.com/office/powerpoint/2010/main" val="298268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100" b="1" dirty="0">
                <a:latin typeface="+mn-lt"/>
              </a:rPr>
              <a:t>En terminant</a:t>
            </a:r>
            <a:r>
              <a:rPr lang="fr-CA" sz="1100" dirty="0">
                <a:latin typeface="+mn-lt"/>
              </a:rPr>
              <a:t>: </a:t>
            </a:r>
          </a:p>
          <a:p>
            <a:endParaRPr lang="fr-CA" sz="1100" dirty="0">
              <a:latin typeface="+mn-lt"/>
            </a:endParaRPr>
          </a:p>
          <a:p>
            <a:r>
              <a:rPr lang="fr-CA" sz="1100" dirty="0">
                <a:latin typeface="+mn-lt"/>
              </a:rPr>
              <a:t>N’hésitez pas</a:t>
            </a:r>
            <a:r>
              <a:rPr lang="fr-CA" sz="1100" baseline="0" dirty="0">
                <a:latin typeface="+mn-lt"/>
              </a:rPr>
              <a:t> à nous suivre</a:t>
            </a:r>
            <a:r>
              <a:rPr lang="fr-CA" sz="1100" dirty="0">
                <a:latin typeface="+mn-lt"/>
              </a:rPr>
              <a:t> sur les médias sociaux afin d’en apprendre davantage sur les ressources offertes sur Jurisource.ca</a:t>
            </a:r>
            <a:r>
              <a:rPr lang="fr-CA" sz="1100" baseline="0" dirty="0">
                <a:latin typeface="+mn-lt"/>
              </a:rPr>
              <a:t> ou encore pour voir nos vidéos explicatives concernant les fonctionnalités de Jurisource.ca. </a:t>
            </a:r>
            <a:endParaRPr lang="fr-CA" sz="1100" dirty="0">
              <a:latin typeface="+mn-lt"/>
            </a:endParaRPr>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11</a:t>
            </a:fld>
            <a:endParaRPr lang="fr-FR" noProof="0"/>
          </a:p>
        </p:txBody>
      </p:sp>
    </p:spTree>
    <p:extLst>
      <p:ext uri="{BB962C8B-B14F-4D97-AF65-F5344CB8AC3E}">
        <p14:creationId xmlns:p14="http://schemas.microsoft.com/office/powerpoint/2010/main" val="258487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100" dirty="0"/>
              <a:t>Un </a:t>
            </a:r>
            <a:r>
              <a:rPr lang="fr-CA" sz="1100" b="1" baseline="0" dirty="0"/>
              <a:t>dernier point </a:t>
            </a:r>
            <a:r>
              <a:rPr lang="fr-CA" sz="1100" baseline="0" dirty="0"/>
              <a:t>: </a:t>
            </a:r>
          </a:p>
          <a:p>
            <a:endParaRPr lang="fr-CA" sz="1100" baseline="0" dirty="0"/>
          </a:p>
          <a:p>
            <a:r>
              <a:rPr lang="fr-CA" sz="1100" dirty="0"/>
              <a:t>Si vous souhaitez rester informés des nouveautés sur Jurisource.ca, n’oubliez</a:t>
            </a:r>
            <a:r>
              <a:rPr lang="fr-CA" sz="1100" baseline="0" dirty="0"/>
              <a:t> pas de vous </a:t>
            </a:r>
            <a:r>
              <a:rPr lang="fr-CA" sz="1100" dirty="0"/>
              <a:t>inscrire à notre </a:t>
            </a:r>
            <a:r>
              <a:rPr lang="fr-CA" sz="1100" b="1" dirty="0"/>
              <a:t>infolettre</a:t>
            </a:r>
            <a:r>
              <a:rPr lang="fr-CA" sz="1100" dirty="0"/>
              <a:t>. C’est un moyen facile et rapide de rester à l’affût des ressources pouvant faciliter votre travail au quotidien. </a:t>
            </a:r>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12</a:t>
            </a:fld>
            <a:endParaRPr lang="fr-FR" noProof="0"/>
          </a:p>
        </p:txBody>
      </p:sp>
    </p:spTree>
    <p:extLst>
      <p:ext uri="{BB962C8B-B14F-4D97-AF65-F5344CB8AC3E}">
        <p14:creationId xmlns:p14="http://schemas.microsoft.com/office/powerpoint/2010/main" val="210789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100" noProof="0" dirty="0"/>
              <a:t>En mon nom et en celui de toute l’équipe de Jurisource.ca, je tiens à vous remercier pour votre attention lors de cette présentation. J’espère que cela vous aura permis de mieux connaître Jurisource.ca. </a:t>
            </a:r>
            <a:endParaRPr lang="fr-CA" sz="1100" dirty="0"/>
          </a:p>
          <a:p>
            <a:endParaRPr lang="fr-CA" sz="1100" noProof="0" dirty="0"/>
          </a:p>
          <a:p>
            <a:r>
              <a:rPr lang="fr-CA" sz="1100" noProof="0" dirty="0"/>
              <a:t>N’hésitez pas à venir me voir ou à contacter notre</a:t>
            </a:r>
            <a:r>
              <a:rPr lang="fr-CA" sz="1100" baseline="0" noProof="0" dirty="0"/>
              <a:t> équipe </a:t>
            </a:r>
            <a:r>
              <a:rPr lang="fr-CA" sz="1100" noProof="0" dirty="0"/>
              <a:t>si vous avez des questions ou des commentaires.</a:t>
            </a:r>
          </a:p>
          <a:p>
            <a:endParaRPr lang="fr-CA" sz="1100" noProof="0" dirty="0"/>
          </a:p>
          <a:p>
            <a:r>
              <a:rPr lang="fr-CA" sz="1100" noProof="0" dirty="0"/>
              <a:t>Merci.</a:t>
            </a:r>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13</a:t>
            </a:fld>
            <a:endParaRPr lang="fr-FR" noProof="0"/>
          </a:p>
        </p:txBody>
      </p:sp>
    </p:spTree>
    <p:extLst>
      <p:ext uri="{BB962C8B-B14F-4D97-AF65-F5344CB8AC3E}">
        <p14:creationId xmlns:p14="http://schemas.microsoft.com/office/powerpoint/2010/main" val="400705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100" dirty="0"/>
              <a:t>Bonjour à tous</a:t>
            </a:r>
            <a:r>
              <a:rPr lang="fr-CA" sz="1100" baseline="0" dirty="0"/>
              <a:t> et à toutes</a:t>
            </a:r>
            <a:r>
              <a:rPr lang="fr-CA" sz="1100" dirty="0"/>
              <a:t>, </a:t>
            </a:r>
          </a:p>
          <a:p>
            <a:endParaRPr lang="fr-CA" sz="1100" dirty="0"/>
          </a:p>
          <a:p>
            <a:r>
              <a:rPr lang="fr-CA" sz="1100" dirty="0"/>
              <a:t>Il me fait grand plaisir d’être parmi vous aujourd’hui. Mon nom est ______________________.</a:t>
            </a:r>
            <a:r>
              <a:rPr lang="fr-CA" sz="1100" baseline="0" dirty="0"/>
              <a:t> Je travaille au poste de ________________ pour l’équipe _______________ de </a:t>
            </a:r>
            <a:r>
              <a:rPr lang="fr-CA" sz="1100" dirty="0"/>
              <a:t>l’Association des juristes d’expression française de l’Ontario. Je</a:t>
            </a:r>
            <a:r>
              <a:rPr lang="fr-CA" sz="1100" baseline="0" dirty="0"/>
              <a:t> souhaite profiter de l’occasion pour vous présenter un autre projet sur lequel l’AJEFO travaille depuis plusieurs années, soit le site internet Jurisource.ca. Il s’agit d’un outil tout à fait pertinent pour votre travail dans le domaine familial, mais aussi dans tous les autres domaines du droit dans </a:t>
            </a:r>
            <a:r>
              <a:rPr lang="fr-CA" sz="1100" b="0" baseline="0" dirty="0"/>
              <a:t>lesquels vous pratiquez. </a:t>
            </a:r>
          </a:p>
          <a:p>
            <a:pPr defTabSz="924641">
              <a:defRPr/>
            </a:pPr>
            <a:endParaRPr lang="fr-CA" sz="1100" b="0" baseline="0" dirty="0"/>
          </a:p>
          <a:p>
            <a:pPr defTabSz="924641">
              <a:defRPr/>
            </a:pPr>
            <a:r>
              <a:rPr lang="fr-CA" sz="1100" b="0" baseline="0" dirty="0"/>
              <a:t>Sylvie Léger, la gestionnaire du projet, vous dirait qu’il s’agit</a:t>
            </a:r>
            <a:r>
              <a:rPr lang="fr-CA" sz="1100" b="0" dirty="0"/>
              <a:t> du meilleur outil de recherche pour accéder à des ressources de common law en français, mais je pense que le simple fait de le dire, ce n’est pas suffisant pour vous convaincre, alors</a:t>
            </a:r>
            <a:r>
              <a:rPr lang="fr-CA" sz="1100" b="0" baseline="0" dirty="0"/>
              <a:t> nous avons préparé pour vous une brève présentation de ce qu’est </a:t>
            </a:r>
            <a:r>
              <a:rPr lang="fr-CA" sz="1100" b="0" baseline="0" dirty="0" err="1"/>
              <a:t>Jurisource</a:t>
            </a:r>
            <a:r>
              <a:rPr lang="fr-CA" sz="1100" b="0" baseline="0" dirty="0"/>
              <a:t>, de son mode de fonctionnement et des ressources qui y sont offertes.</a:t>
            </a:r>
            <a:endParaRPr lang="fr-CA" sz="1100" b="0" dirty="0"/>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2</a:t>
            </a:fld>
            <a:endParaRPr lang="fr-FR" noProof="0"/>
          </a:p>
        </p:txBody>
      </p:sp>
    </p:spTree>
    <p:extLst>
      <p:ext uri="{BB962C8B-B14F-4D97-AF65-F5344CB8AC3E}">
        <p14:creationId xmlns:p14="http://schemas.microsoft.com/office/powerpoint/2010/main" val="380518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42210" rtl="0" eaLnBrk="1" fontAlgn="auto" latinLnBrk="0" hangingPunct="1">
              <a:lnSpc>
                <a:spcPct val="100000"/>
              </a:lnSpc>
              <a:spcBef>
                <a:spcPts val="0"/>
              </a:spcBef>
              <a:spcAft>
                <a:spcPts val="0"/>
              </a:spcAft>
              <a:buClrTx/>
              <a:buSzTx/>
              <a:buFontTx/>
              <a:buNone/>
              <a:tabLst/>
              <a:defRPr/>
            </a:pPr>
            <a:r>
              <a:rPr lang="fr-CA" sz="1100" b="0" dirty="0"/>
              <a:t>En</a:t>
            </a:r>
            <a:r>
              <a:rPr lang="fr-CA" sz="1100" b="0" baseline="0" dirty="0"/>
              <a:t> quelques mots, </a:t>
            </a:r>
            <a:r>
              <a:rPr lang="fr-CA" sz="1100" b="0" baseline="0" dirty="0" err="1"/>
              <a:t>Jurisource</a:t>
            </a:r>
            <a:r>
              <a:rPr lang="fr-CA" sz="1100" b="0" baseline="0" dirty="0"/>
              <a:t> est un portail pancanadien de ressources juridiques et terminologiques destiné à appuyer les intervenants du milieu de la justice. </a:t>
            </a:r>
            <a:r>
              <a:rPr lang="fr-CA" sz="1100" dirty="0"/>
              <a:t>C’est donc</a:t>
            </a:r>
            <a:r>
              <a:rPr lang="fr-CA" sz="1100" baseline="0" dirty="0"/>
              <a:t> une</a:t>
            </a:r>
            <a:r>
              <a:rPr lang="fr-CA" sz="1100" dirty="0"/>
              <a:t> bibliothèque virtuelle</a:t>
            </a:r>
            <a:r>
              <a:rPr lang="fr-CA" sz="1100" baseline="0" dirty="0"/>
              <a:t> dotée </a:t>
            </a:r>
            <a:r>
              <a:rPr lang="fr-CA" sz="1100" dirty="0"/>
              <a:t>d’un </a:t>
            </a:r>
            <a:r>
              <a:rPr lang="fr-CA" sz="1100" u="sng" dirty="0"/>
              <a:t>puissant moteur de recherche</a:t>
            </a:r>
            <a:r>
              <a:rPr lang="fr-CA" sz="1100" u="none" baseline="0" dirty="0"/>
              <a:t> vous permettant d’accéder en quelques clics à des</a:t>
            </a:r>
            <a:r>
              <a:rPr lang="fr-CA" sz="1100" dirty="0"/>
              <a:t> des </a:t>
            </a:r>
            <a:r>
              <a:rPr lang="fr-CA" sz="1100" u="sng" dirty="0"/>
              <a:t>milliers de ressources gratuites </a:t>
            </a:r>
            <a:r>
              <a:rPr lang="fr-CA" sz="1100" dirty="0"/>
              <a:t>telles que des modèles d’actes, des lexiques, des listes de contrôle, des outils de formation professionnelle, des dossiers thématiques, des ressources terminologiques, des résumés de décisions et bien plus encore. </a:t>
            </a:r>
            <a:r>
              <a:rPr lang="fr-CA" sz="1100" b="0" baseline="0" dirty="0"/>
              <a:t> </a:t>
            </a:r>
            <a:r>
              <a:rPr lang="fr-CA" sz="1100" b="0" dirty="0"/>
              <a:t>(</a:t>
            </a:r>
            <a:r>
              <a:rPr lang="fr-CA" sz="1100" b="1" dirty="0"/>
              <a:t>CLIC</a:t>
            </a:r>
            <a:r>
              <a:rPr lang="fr-CA" sz="1100" b="0" dirty="0"/>
              <a:t>) </a:t>
            </a:r>
            <a:endParaRPr lang="fr-CA" sz="1100" dirty="0">
              <a:latin typeface="Calibri" panose="020F0502020204030204" pitchFamily="34" charset="0"/>
              <a:ea typeface="Calibri" panose="020F0502020204030204" pitchFamily="34" charset="0"/>
              <a:cs typeface="Times New Roman" panose="02020603050405020304" pitchFamily="18" charset="0"/>
            </a:endParaRPr>
          </a:p>
          <a:p>
            <a:pPr defTabSz="942210"/>
            <a:endParaRPr lang="fr-CA" sz="1100" dirty="0"/>
          </a:p>
          <a:p>
            <a:r>
              <a:rPr lang="fr-CA" sz="1100" dirty="0"/>
              <a:t>Vous voulez préparer un testament pour une personne vivant seule ? Il existe un modèle en français sur Jurisource.ca. Vous voulez un modèle d’entente de confidentialité pour votre</a:t>
            </a:r>
            <a:r>
              <a:rPr lang="fr-CA" sz="1100" baseline="0" dirty="0"/>
              <a:t> médiation ou encore un modèle de plan parental, ce ne sont que des exemples de ressources qui sont disponibles gratuitement sur </a:t>
            </a:r>
            <a:r>
              <a:rPr lang="fr-CA" sz="1100" baseline="0" dirty="0" err="1"/>
              <a:t>Jurisource</a:t>
            </a:r>
            <a:r>
              <a:rPr lang="fr-CA" sz="1100" baseline="0" dirty="0"/>
              <a:t>. </a:t>
            </a:r>
            <a:r>
              <a:rPr lang="fr-CA" sz="1100" dirty="0"/>
              <a:t>Ce n’est pas tout : baux, avis de motion, affidavit, liste de contrôle pour la fermeture d’un cabinet, clauses types pour un règlement administratif… Chaque jour,</a:t>
            </a:r>
            <a:r>
              <a:rPr lang="fr-CA" sz="1100" baseline="0" dirty="0"/>
              <a:t> l’</a:t>
            </a:r>
            <a:r>
              <a:rPr lang="fr-CA" sz="1100" dirty="0"/>
              <a:t>équipe travaille activement afin de vous offrir des ressources pertinentes et d’actualité touchant la pratique du droit en français.  </a:t>
            </a:r>
          </a:p>
          <a:p>
            <a:r>
              <a:rPr lang="fr-CA" sz="1100" b="0" dirty="0"/>
              <a:t>(</a:t>
            </a:r>
            <a:r>
              <a:rPr lang="fr-CA" sz="1100" b="1" dirty="0"/>
              <a:t>CLIC</a:t>
            </a:r>
            <a:r>
              <a:rPr lang="fr-CA" sz="1100" b="0" dirty="0"/>
              <a:t>) </a:t>
            </a:r>
          </a:p>
          <a:p>
            <a:endParaRPr lang="fr-CA" sz="1100" b="0" dirty="0"/>
          </a:p>
          <a:p>
            <a:r>
              <a:rPr lang="fr-CA" sz="1100" b="1" dirty="0"/>
              <a:t>Si</a:t>
            </a:r>
            <a:r>
              <a:rPr lang="fr-CA" sz="1100" b="1" baseline="0" dirty="0"/>
              <a:t> on pose la question Pourquoi utiliser Jurisource.ca, la réponse semble aller de soi.</a:t>
            </a:r>
            <a:endParaRPr lang="fr-CA" sz="1100" b="1" dirty="0"/>
          </a:p>
          <a:p>
            <a:endParaRPr lang="fr-CA" sz="1100" b="1" dirty="0"/>
          </a:p>
          <a:p>
            <a:pPr marL="235552" indent="-235552">
              <a:buFont typeface="+mj-lt"/>
              <a:buAutoNum type="arabicPeriod"/>
            </a:pPr>
            <a:r>
              <a:rPr lang="fr-CA" sz="1100" b="0" dirty="0"/>
              <a:t>(</a:t>
            </a:r>
            <a:r>
              <a:rPr lang="fr-CA" sz="1100" b="1" dirty="0"/>
              <a:t>CLIC</a:t>
            </a:r>
            <a:r>
              <a:rPr lang="fr-CA" sz="1100" b="0" dirty="0"/>
              <a:t>) Tout d’abord, Jurisource.ca vous offre des ressources touchant à des </a:t>
            </a:r>
            <a:r>
              <a:rPr lang="fr-CA" sz="1100" b="1" dirty="0"/>
              <a:t>domaines de droit variés </a:t>
            </a:r>
            <a:r>
              <a:rPr lang="fr-CA" sz="1100" b="0" dirty="0"/>
              <a:t>tels le litige civil, le droit de la famille, le droit pénal, les droits linguistiques, le droit administratif, le droit des</a:t>
            </a:r>
            <a:r>
              <a:rPr lang="fr-CA" sz="1100" b="0" baseline="0" dirty="0"/>
              <a:t> affaires</a:t>
            </a:r>
            <a:r>
              <a:rPr lang="fr-CA" sz="1100" b="0" dirty="0"/>
              <a:t>, et il ne s’agit que de quelques exemples.</a:t>
            </a:r>
            <a:endParaRPr lang="fr-CA" sz="1100" b="1" dirty="0"/>
          </a:p>
          <a:p>
            <a:pPr marL="235552" indent="-235552">
              <a:buFont typeface="+mj-lt"/>
              <a:buAutoNum type="arabicPeriod"/>
            </a:pPr>
            <a:r>
              <a:rPr lang="fr-CA" sz="1100" b="0" dirty="0"/>
              <a:t>(</a:t>
            </a:r>
            <a:r>
              <a:rPr lang="fr-CA" sz="1100" b="1" dirty="0"/>
              <a:t>CLIC</a:t>
            </a:r>
            <a:r>
              <a:rPr lang="fr-CA" sz="1100" b="0" dirty="0"/>
              <a:t>) De plus, les </a:t>
            </a:r>
            <a:r>
              <a:rPr lang="fr-CA" sz="1100" b="1" dirty="0"/>
              <a:t>ressources </a:t>
            </a:r>
            <a:r>
              <a:rPr lang="fr-CA" sz="1100" b="0" dirty="0"/>
              <a:t>qui y sont offertes sont très </a:t>
            </a:r>
            <a:r>
              <a:rPr lang="fr-CA" sz="1100" b="1" dirty="0"/>
              <a:t>diversifiées</a:t>
            </a:r>
            <a:r>
              <a:rPr lang="fr-CA" sz="1100" b="0" dirty="0"/>
              <a:t>.</a:t>
            </a:r>
            <a:r>
              <a:rPr lang="fr-CA" sz="1100" b="0" baseline="0" dirty="0"/>
              <a:t> </a:t>
            </a:r>
            <a:r>
              <a:rPr lang="fr-CA" sz="1100" b="0" dirty="0"/>
              <a:t>Jurisource.ca vous offre du matériel pertinent pour vous assister dans votre travail.</a:t>
            </a:r>
          </a:p>
          <a:p>
            <a:pPr marL="235552" indent="-235552">
              <a:buFont typeface="+mj-lt"/>
              <a:buAutoNum type="arabicPeriod"/>
            </a:pPr>
            <a:r>
              <a:rPr lang="fr-CA" sz="1100" b="0" dirty="0"/>
              <a:t>(</a:t>
            </a:r>
            <a:r>
              <a:rPr lang="fr-CA" sz="1100" b="1" dirty="0"/>
              <a:t>CLIC</a:t>
            </a:r>
            <a:r>
              <a:rPr lang="fr-CA" sz="1100" b="0" dirty="0"/>
              <a:t>) Par ailleurs, </a:t>
            </a:r>
            <a:r>
              <a:rPr lang="fr-CA" sz="1100" b="0" dirty="0" err="1"/>
              <a:t>Jurisource</a:t>
            </a:r>
            <a:r>
              <a:rPr lang="fr-CA" sz="1100" b="0" dirty="0"/>
              <a:t> est un </a:t>
            </a:r>
            <a:r>
              <a:rPr lang="fr-CA" sz="1100" b="1" dirty="0"/>
              <a:t>outil facile d’utilisation et intuitif. </a:t>
            </a:r>
            <a:r>
              <a:rPr lang="fr-CA" sz="1100" b="0" dirty="0"/>
              <a:t>Il est rapide de trouver ce que vous cherchez grâce à notre puissant moteur de recherche et à notre système efficace de classification des ressources.</a:t>
            </a:r>
            <a:endParaRPr lang="fr-CA" sz="1100" b="1" dirty="0"/>
          </a:p>
          <a:p>
            <a:pPr marL="235552" indent="-235552">
              <a:buFont typeface="+mj-lt"/>
              <a:buAutoNum type="arabicPeriod"/>
            </a:pPr>
            <a:r>
              <a:rPr lang="fr-CA" sz="1100" b="0" dirty="0"/>
              <a:t>(</a:t>
            </a:r>
            <a:r>
              <a:rPr lang="fr-CA" sz="1100" b="1" dirty="0"/>
              <a:t>CLIC</a:t>
            </a:r>
            <a:r>
              <a:rPr lang="fr-CA" sz="1100" b="0" dirty="0"/>
              <a:t>) Finalement, Jurisource.ca se distingue par la </a:t>
            </a:r>
            <a:r>
              <a:rPr lang="fr-CA" sz="1100" b="1" dirty="0"/>
              <a:t>qualité des ressources </a:t>
            </a:r>
            <a:r>
              <a:rPr lang="fr-CA" sz="1100" b="0" dirty="0"/>
              <a:t>qu’elle offre aux professionnels.</a:t>
            </a:r>
            <a:endParaRPr lang="fr-CA" sz="1100" b="1" dirty="0"/>
          </a:p>
          <a:p>
            <a:endParaRPr lang="fr-CA" dirty="0"/>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3</a:t>
            </a:fld>
            <a:endParaRPr lang="fr-FR" noProof="0"/>
          </a:p>
        </p:txBody>
      </p:sp>
    </p:spTree>
    <p:extLst>
      <p:ext uri="{BB962C8B-B14F-4D97-AF65-F5344CB8AC3E}">
        <p14:creationId xmlns:p14="http://schemas.microsoft.com/office/powerpoint/2010/main" val="96429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100" dirty="0"/>
              <a:t>Pour l’équipe de Jurisource.ca,</a:t>
            </a:r>
            <a:r>
              <a:rPr lang="fr-CA" sz="1100" baseline="0" dirty="0"/>
              <a:t> l’accès à la justice est essentiel et primordial. </a:t>
            </a:r>
          </a:p>
          <a:p>
            <a:endParaRPr lang="fr-CA" sz="1100" dirty="0"/>
          </a:p>
          <a:p>
            <a:pPr defTabSz="942210"/>
            <a:r>
              <a:rPr lang="fr-CA" sz="1100" dirty="0"/>
              <a:t>Pour Jurisource.ca, l’accès à du matériel juridique et terminologique de qualité en français est une priorité et une nécessité pour améliorer l’accès à la justice à l’échelle nationale. Ainsi, que vous soyez avocat, étudiant, linguiste</a:t>
            </a:r>
            <a:r>
              <a:rPr lang="fr-CA" sz="1100" baseline="0" dirty="0"/>
              <a:t> ou </a:t>
            </a:r>
            <a:r>
              <a:rPr lang="fr-CA" sz="1100" dirty="0" err="1"/>
              <a:t>parajuriste</a:t>
            </a:r>
            <a:r>
              <a:rPr lang="fr-CA" sz="1100" dirty="0"/>
              <a:t>, nos services sont 100% gratuit.</a:t>
            </a:r>
          </a:p>
          <a:p>
            <a:pPr defTabSz="942210"/>
            <a:r>
              <a:rPr lang="fr-CA" sz="1100" dirty="0"/>
              <a:t> </a:t>
            </a:r>
          </a:p>
          <a:p>
            <a:r>
              <a:rPr lang="fr-CA" sz="1100" dirty="0"/>
              <a:t>Avec </a:t>
            </a:r>
            <a:r>
              <a:rPr lang="fr-CA" sz="1100" dirty="0" err="1"/>
              <a:t>Jurisource</a:t>
            </a:r>
            <a:r>
              <a:rPr lang="fr-CA" sz="1100" dirty="0"/>
              <a:t>, c’est simple. Vous voulez faire une recherche, c’est gratuit, vous voulez consulter une ressource, c’est gratuit. Et lorsque vous voulez sauvegarder ou imprimer un document, vous l’aurez deviné, c’est encore gratuit. Et ce, peu importe le nombre de ressources, auxquelles vous accédez, peu importe le type de ressource, peu importe le moyen utilisé.</a:t>
            </a:r>
          </a:p>
          <a:p>
            <a:endParaRPr lang="fr-CA" sz="1100" dirty="0"/>
          </a:p>
          <a:p>
            <a:pPr defTabSz="942210"/>
            <a:r>
              <a:rPr lang="fr-CA" sz="1100" dirty="0"/>
              <a:t>En</a:t>
            </a:r>
            <a:r>
              <a:rPr lang="fr-CA" sz="1100" baseline="0" dirty="0"/>
              <a:t> plus d’offrir gra</a:t>
            </a:r>
            <a:r>
              <a:rPr lang="fr-CA" sz="1100" dirty="0"/>
              <a:t>tuitement un grand nombre de ressources pertinentes</a:t>
            </a:r>
            <a:r>
              <a:rPr lang="fr-CA" sz="1100" baseline="0" dirty="0"/>
              <a:t> et utiles</a:t>
            </a:r>
            <a:r>
              <a:rPr lang="fr-CA" sz="1100" dirty="0"/>
              <a:t>, l’équipe de </a:t>
            </a:r>
            <a:r>
              <a:rPr lang="fr-CA" sz="1100" dirty="0" err="1"/>
              <a:t>Jurisource</a:t>
            </a:r>
            <a:r>
              <a:rPr lang="fr-CA" sz="1100" baseline="0" dirty="0"/>
              <a:t> s’</a:t>
            </a:r>
            <a:r>
              <a:rPr lang="fr-CA" sz="1100" dirty="0"/>
              <a:t>assure aussi que ces dernières sont facilement accessibles. Ainsi, vous pouvez accéder à Jurisource.ca de partout et en tout temps. </a:t>
            </a:r>
          </a:p>
          <a:p>
            <a:pPr defTabSz="942210"/>
            <a:endParaRPr lang="fr-CA" sz="1100" dirty="0"/>
          </a:p>
          <a:p>
            <a:pPr defTabSz="942210"/>
            <a:r>
              <a:rPr lang="fr-CA" sz="1100" dirty="0"/>
              <a:t>Que vous soyez sur votre cellulaire au Palais de justice, sur votre tablette dans le train ou dans l’autobus ou encore sur votre ordinateur au bureau ou à la maison :  vous pourrez accéder à notre site internet 24h/24, 7 jours sur 7. Tout ce qu’il vous faut c’est une connexion internet. </a:t>
            </a:r>
          </a:p>
          <a:p>
            <a:endParaRPr lang="fr-CA" dirty="0"/>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4</a:t>
            </a:fld>
            <a:endParaRPr lang="fr-FR" noProof="0"/>
          </a:p>
        </p:txBody>
      </p:sp>
    </p:spTree>
    <p:extLst>
      <p:ext uri="{BB962C8B-B14F-4D97-AF65-F5344CB8AC3E}">
        <p14:creationId xmlns:p14="http://schemas.microsoft.com/office/powerpoint/2010/main" val="140870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100" dirty="0"/>
              <a:t>Maintenant que nous</a:t>
            </a:r>
            <a:r>
              <a:rPr lang="fr-CA" sz="1100" baseline="0" dirty="0"/>
              <a:t> avons fait un survol de ce qu’est Jurisource.ca, regardons ensemble une petite vidéo présentant les principales fonctionnalités de Jurisource.ca. (</a:t>
            </a:r>
            <a:r>
              <a:rPr lang="fr-CA" sz="1100" b="1" baseline="0" dirty="0"/>
              <a:t>Démarrer la vidéo)</a:t>
            </a:r>
            <a:endParaRPr lang="fr-CA" sz="1100" dirty="0"/>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5</a:t>
            </a:fld>
            <a:endParaRPr lang="fr-FR" noProof="0"/>
          </a:p>
        </p:txBody>
      </p:sp>
    </p:spTree>
    <p:extLst>
      <p:ext uri="{BB962C8B-B14F-4D97-AF65-F5344CB8AC3E}">
        <p14:creationId xmlns:p14="http://schemas.microsoft.com/office/powerpoint/2010/main" val="104812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42210" rtl="0" eaLnBrk="1" fontAlgn="auto" latinLnBrk="0" hangingPunct="1">
              <a:lnSpc>
                <a:spcPct val="100000"/>
              </a:lnSpc>
              <a:spcBef>
                <a:spcPts val="0"/>
              </a:spcBef>
              <a:spcAft>
                <a:spcPts val="0"/>
              </a:spcAft>
              <a:buClrTx/>
              <a:buSzTx/>
              <a:buFontTx/>
              <a:buNone/>
              <a:tabLst/>
              <a:defRPr/>
            </a:pPr>
            <a:r>
              <a:rPr lang="fr-CA" sz="1100" dirty="0"/>
              <a:t>Maintenant</a:t>
            </a:r>
            <a:r>
              <a:rPr lang="fr-CA" sz="1100" baseline="0" dirty="0"/>
              <a:t> que nous venons de voir de façon générale ce qui est offert sur </a:t>
            </a:r>
            <a:r>
              <a:rPr lang="fr-CA" sz="1100" baseline="0" dirty="0" err="1"/>
              <a:t>Jurisource</a:t>
            </a:r>
            <a:r>
              <a:rPr lang="fr-CA" sz="1100" baseline="0" dirty="0"/>
              <a:t>, voyons quelques exemples de ressources utiles spécifiquement lors de médiation familiale.</a:t>
            </a:r>
          </a:p>
          <a:p>
            <a:pPr marL="0" marR="0" lvl="0" indent="0" algn="l" defTabSz="942210" rtl="0" eaLnBrk="1" fontAlgn="auto" latinLnBrk="0" hangingPunct="1">
              <a:lnSpc>
                <a:spcPct val="100000"/>
              </a:lnSpc>
              <a:spcBef>
                <a:spcPts val="0"/>
              </a:spcBef>
              <a:spcAft>
                <a:spcPts val="0"/>
              </a:spcAft>
              <a:buClrTx/>
              <a:buSzTx/>
              <a:buFontTx/>
              <a:buNone/>
              <a:tabLst/>
              <a:defRPr/>
            </a:pPr>
            <a:endParaRPr lang="fr-CA" sz="1100" dirty="0"/>
          </a:p>
          <a:p>
            <a:pPr defTabSz="942210"/>
            <a:r>
              <a:rPr lang="fr-CA" sz="1100" dirty="0"/>
              <a:t>Cette première ressource est un</a:t>
            </a:r>
            <a:r>
              <a:rPr lang="fr-CA" sz="1100" baseline="0" dirty="0"/>
              <a:t> guide de formation sur l’accompagnement des parties vers une entente. Ce guide présente divers principes généraux, scénarios et matériel visant l’acquisition d’habiletés essentielles pour la médiation.</a:t>
            </a:r>
            <a:endParaRPr lang="fr-CA" sz="1100" dirty="0"/>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6</a:t>
            </a:fld>
            <a:endParaRPr lang="fr-FR" noProof="0"/>
          </a:p>
        </p:txBody>
      </p:sp>
    </p:spTree>
    <p:extLst>
      <p:ext uri="{BB962C8B-B14F-4D97-AF65-F5344CB8AC3E}">
        <p14:creationId xmlns:p14="http://schemas.microsoft.com/office/powerpoint/2010/main" val="4179345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100" dirty="0"/>
              <a:t>Cette</a:t>
            </a:r>
            <a:r>
              <a:rPr lang="fr-CA" sz="1100" baseline="0" dirty="0"/>
              <a:t> seconde ressource est ce que nous appelions auparavant une capsule linguistique. Il s’agit généralement d’un document d’une page présentant brièvement certaines erreurs communes concernant des mots de vocabulaire ou des expressions provenant de divers domaine de la common law en français. Celle-ci porte par exemple sur les verbes liés aux mots «mariage» et «divorce».</a:t>
            </a:r>
            <a:endParaRPr lang="fr-CA" sz="1100" dirty="0"/>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7</a:t>
            </a:fld>
            <a:endParaRPr lang="fr-FR" noProof="0"/>
          </a:p>
        </p:txBody>
      </p:sp>
    </p:spTree>
    <p:extLst>
      <p:ext uri="{BB962C8B-B14F-4D97-AF65-F5344CB8AC3E}">
        <p14:creationId xmlns:p14="http://schemas.microsoft.com/office/powerpoint/2010/main" val="3765951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100" dirty="0"/>
              <a:t>Un</a:t>
            </a:r>
            <a:r>
              <a:rPr lang="fr-CA" sz="1100" baseline="0" dirty="0"/>
              <a:t> peu dans la même ligne d’idée que la diapositive précédente, cette ressource touche la terminologie juridique, mais il s’agit ici d’un lexique. Les lexiques présentent les traductions dans les deux langues officielles de mots ou expressions couramment utilisés dans un domaine de droit particulier. Ici, le droit de la famille. Cette ressource est très utile et fait autorité puisqu’elle a été préparée par le Bureau de la traduction du gouvernement du Canada. </a:t>
            </a:r>
            <a:endParaRPr lang="fr-CA" sz="1100" dirty="0"/>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8</a:t>
            </a:fld>
            <a:endParaRPr lang="fr-FR" noProof="0"/>
          </a:p>
        </p:txBody>
      </p:sp>
    </p:spTree>
    <p:extLst>
      <p:ext uri="{BB962C8B-B14F-4D97-AF65-F5344CB8AC3E}">
        <p14:creationId xmlns:p14="http://schemas.microsoft.com/office/powerpoint/2010/main" val="902679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100" dirty="0"/>
              <a:t>Finalement, voici un</a:t>
            </a:r>
            <a:r>
              <a:rPr lang="fr-CA" sz="1100" baseline="0" dirty="0"/>
              <a:t> dernier exemple de ressource. C’est une liste de vérification pour la création d’un plan parental lors d’une médiation familiale. Cette liste permet de valider en quelques pages que tous les aspects pertinentes de la vie des parties ont été traités lors de la négociation de l’entente.</a:t>
            </a:r>
          </a:p>
          <a:p>
            <a:endParaRPr lang="fr-CA" sz="1100" baseline="0" dirty="0"/>
          </a:p>
          <a:p>
            <a:r>
              <a:rPr lang="fr-CA" sz="1100" baseline="0" dirty="0"/>
              <a:t>Bien entendu, il ne s’agit que de quelques exemples alors n’hésitez pas à vous rendre sur Jurisource.ca pour découvrir toutes nos autres ressources. Profitez en pour regarder notre dossier thématique en droit familial.</a:t>
            </a:r>
            <a:endParaRPr lang="fr-CA" sz="1100" dirty="0"/>
          </a:p>
        </p:txBody>
      </p:sp>
      <p:sp>
        <p:nvSpPr>
          <p:cNvPr id="4" name="Espace réservé du numéro de diapositive 3"/>
          <p:cNvSpPr>
            <a:spLocks noGrp="1"/>
          </p:cNvSpPr>
          <p:nvPr>
            <p:ph type="sldNum" sz="quarter" idx="10"/>
          </p:nvPr>
        </p:nvSpPr>
        <p:spPr/>
        <p:txBody>
          <a:bodyPr/>
          <a:lstStyle/>
          <a:p>
            <a:pPr rtl="0"/>
            <a:fld id="{168375C1-7C5C-42A2-80F2-05631BB3764E}" type="slidenum">
              <a:rPr lang="fr-FR" noProof="0" smtClean="0"/>
              <a:t>9</a:t>
            </a:fld>
            <a:endParaRPr lang="fr-FR" noProof="0"/>
          </a:p>
        </p:txBody>
      </p:sp>
    </p:spTree>
    <p:extLst>
      <p:ext uri="{BB962C8B-B14F-4D97-AF65-F5344CB8AC3E}">
        <p14:creationId xmlns:p14="http://schemas.microsoft.com/office/powerpoint/2010/main" val="280171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vec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rtlCol="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fr-FR" noProof="0"/>
              <a:t>Insérez ou glissez-déplacez votre photo ici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rtlCol="0" anchor="b"/>
          <a:lstStyle>
            <a:lvl1pPr algn="l">
              <a:defRPr sz="4200" spc="-300">
                <a:solidFill>
                  <a:schemeClr val="bg1"/>
                </a:solidFill>
              </a:defRPr>
            </a:lvl1pPr>
          </a:lstStyle>
          <a:p>
            <a:pPr rtl="0"/>
            <a:r>
              <a:rPr lang="fr-FR" noProof="0"/>
              <a:t>Modifiez le style du titre</a:t>
            </a:r>
          </a:p>
        </p:txBody>
      </p:sp>
      <p:sp>
        <p:nvSpPr>
          <p:cNvPr id="3" name="Sous-titr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tx1"/>
              </a:gs>
              <a:gs pos="48000">
                <a:schemeClr val="tx2"/>
              </a:gs>
              <a:gs pos="91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29377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fr-FR" noProof="0"/>
              <a:t>Modifiez le style du titre</a:t>
            </a:r>
          </a:p>
        </p:txBody>
      </p:sp>
      <p:sp>
        <p:nvSpPr>
          <p:cNvPr id="7" name="Espace réservé du pied de page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5" name="Rectangle 4">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305928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582A4E56-DEE9-4FB2-89FF-0F12DB08ADCA}"/>
              </a:ext>
            </a:extLst>
          </p:cNvPr>
          <p:cNvSpPr>
            <a:spLocks noGrp="1"/>
          </p:cNvSpPr>
          <p:nvPr>
            <p:ph type="ftr" sz="quarter" idx="10"/>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4" name="Rectangle 3">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Rectangle 6">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760238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ous-titre, contenu et imag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Espace réservé du contenu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Rectangle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rtlCol="0" anchor="b"/>
          <a:lstStyle>
            <a:lvl1pPr>
              <a:defRPr sz="3600">
                <a:solidFill>
                  <a:schemeClr val="bg1"/>
                </a:solidFill>
              </a:defRPr>
            </a:lvl1pPr>
          </a:lstStyle>
          <a:p>
            <a:pPr rtl="0"/>
            <a:r>
              <a:rPr lang="fr-FR" noProof="0"/>
              <a:t>Modifiez le style du titre</a:t>
            </a:r>
          </a:p>
        </p:txBody>
      </p:sp>
      <p:sp>
        <p:nvSpPr>
          <p:cNvPr id="5" name="Espace réservé d’image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fr-FR" noProof="0"/>
              <a:t>Insérez ou glissez-déplacez votre photo ici</a:t>
            </a:r>
          </a:p>
        </p:txBody>
      </p:sp>
      <p:sp>
        <p:nvSpPr>
          <p:cNvPr id="18" name="Espace réservé du pied de page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fr-FR" noProof="0"/>
              <a:t>Ajouter un pied de page</a:t>
            </a:r>
          </a:p>
        </p:txBody>
      </p:sp>
      <p:sp>
        <p:nvSpPr>
          <p:cNvPr id="20" name="Espace réservé du texte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rtlCol="0"/>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fr-FR" noProof="0"/>
              <a:t>Sous-titre, slogan ou descriptif à placer ici</a:t>
            </a:r>
          </a:p>
        </p:txBody>
      </p:sp>
      <p:sp>
        <p:nvSpPr>
          <p:cNvPr id="10" name="Rectangle 9">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3420662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avec légend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18" name="Espace réservé du pied de page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fr-FR" noProof="0"/>
              <a:t>Ajouter un pied de page</a:t>
            </a:r>
          </a:p>
        </p:txBody>
      </p:sp>
      <p:sp>
        <p:nvSpPr>
          <p:cNvPr id="11" name="Titr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p>
        </p:txBody>
      </p:sp>
      <p:sp>
        <p:nvSpPr>
          <p:cNvPr id="12" name="Espace réservé du texte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3" name="Espace réservé du contenu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rtlCol="0"/>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Rectangle 8">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199675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18" name="Espace réservé du pied de page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fr-FR" noProof="0"/>
              <a:t>Ajouter un pied de page</a:t>
            </a:r>
          </a:p>
        </p:txBody>
      </p:sp>
      <p:sp>
        <p:nvSpPr>
          <p:cNvPr id="11" name="Titr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p>
        </p:txBody>
      </p:sp>
      <p:sp>
        <p:nvSpPr>
          <p:cNvPr id="12" name="Espace réservé du texte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9" name="Espace réservé d’image 2">
            <a:extLst>
              <a:ext uri="{FF2B5EF4-FFF2-40B4-BE49-F238E27FC236}">
                <a16:creationId xmlns:a16="http://schemas.microsoft.com/office/drawing/2014/main" id="{56321125-B861-4CD5-8023-6E403517657A}"/>
              </a:ext>
            </a:extLst>
          </p:cNvPr>
          <p:cNvSpPr>
            <a:spLocks noGrp="1"/>
          </p:cNvSpPr>
          <p:nvPr>
            <p:ph type="pic" idx="1" hasCustomPrompt="1"/>
          </p:nvPr>
        </p:nvSpPr>
        <p:spPr>
          <a:xfrm>
            <a:off x="5804181" y="457201"/>
            <a:ext cx="5504688"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10" name="Rectangle 9">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87718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ône puce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3" name="Espace réservé du contenu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fr-FR" noProof="0"/>
              <a:t>Sous-titre, slogan ou descriptif à placer ici</a:t>
            </a:r>
          </a:p>
        </p:txBody>
      </p:sp>
      <p:sp>
        <p:nvSpPr>
          <p:cNvPr id="7" name="Espace réservé du pied de page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rtlCol="0"/>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10" name="Espace réservé d’image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fr-FR" noProof="0"/>
              <a:t>Insérez ou glissez-déplacez votre photo ici</a:t>
            </a:r>
          </a:p>
        </p:txBody>
      </p:sp>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fr-FR" noProof="0"/>
              <a:t>Modifiez le style du titre</a:t>
            </a:r>
          </a:p>
        </p:txBody>
      </p:sp>
      <p:sp>
        <p:nvSpPr>
          <p:cNvPr id="13" name="Espace réservé du texte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a:t>Puce 1</a:t>
            </a:r>
          </a:p>
        </p:txBody>
      </p:sp>
      <p:sp>
        <p:nvSpPr>
          <p:cNvPr id="14" name="Espace réservé du texte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rtlCol="0"/>
          <a:lstStyle>
            <a:lvl1pPr marL="0" indent="0" algn="ctr">
              <a:buNone/>
              <a:defRPr sz="1400">
                <a:solidFill>
                  <a:schemeClr val="tx1">
                    <a:lumMod val="75000"/>
                    <a:lumOff val="25000"/>
                  </a:schemeClr>
                </a:solidFill>
              </a:defRPr>
            </a:lvl1pPr>
          </a:lstStyle>
          <a:p>
            <a:pPr lvl="0" rtl="0"/>
            <a:r>
              <a:rPr lang="fr-FR" noProof="0"/>
              <a:t>Description de puce</a:t>
            </a:r>
          </a:p>
        </p:txBody>
      </p:sp>
      <p:sp>
        <p:nvSpPr>
          <p:cNvPr id="15" name="Espace réservé du texte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a:t>Puce 2</a:t>
            </a:r>
          </a:p>
        </p:txBody>
      </p:sp>
      <p:sp>
        <p:nvSpPr>
          <p:cNvPr id="16" name="Espace réservé du texte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rtlCol="0"/>
          <a:lstStyle>
            <a:lvl1pPr marL="0" indent="0" algn="ctr">
              <a:buNone/>
              <a:defRPr sz="1400">
                <a:solidFill>
                  <a:schemeClr val="tx1">
                    <a:lumMod val="75000"/>
                    <a:lumOff val="25000"/>
                  </a:schemeClr>
                </a:solidFill>
              </a:defRPr>
            </a:lvl1pPr>
          </a:lstStyle>
          <a:p>
            <a:pPr lvl="0" rtl="0"/>
            <a:r>
              <a:rPr lang="fr-FR" noProof="0"/>
              <a:t>Description de puce</a:t>
            </a:r>
          </a:p>
        </p:txBody>
      </p:sp>
      <p:sp>
        <p:nvSpPr>
          <p:cNvPr id="17" name="Espace réservé du texte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a:t>Puce 3</a:t>
            </a:r>
          </a:p>
        </p:txBody>
      </p:sp>
      <p:sp>
        <p:nvSpPr>
          <p:cNvPr id="18" name="Espace réservé du texte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rtlCol="0"/>
          <a:lstStyle>
            <a:lvl1pPr marL="0" indent="0" algn="ctr">
              <a:buNone/>
              <a:defRPr sz="1400">
                <a:solidFill>
                  <a:schemeClr val="tx1">
                    <a:lumMod val="75000"/>
                    <a:lumOff val="25000"/>
                  </a:schemeClr>
                </a:solidFill>
              </a:defRPr>
            </a:lvl1pPr>
          </a:lstStyle>
          <a:p>
            <a:pPr lvl="0" rtl="0"/>
            <a:r>
              <a:rPr lang="fr-FR" noProof="0"/>
              <a:t>Description de puce</a:t>
            </a:r>
          </a:p>
        </p:txBody>
      </p:sp>
      <p:sp>
        <p:nvSpPr>
          <p:cNvPr id="22" name="Rectangle 21">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Espace réservé d’image 15">
            <a:extLst>
              <a:ext uri="{FF2B5EF4-FFF2-40B4-BE49-F238E27FC236}">
                <a16:creationId xmlns:a16="http://schemas.microsoft.com/office/drawing/2014/main" id="{D791A6AF-478F-443B-A785-F82A8DBA9F30}"/>
              </a:ext>
            </a:extLst>
          </p:cNvPr>
          <p:cNvSpPr>
            <a:spLocks noGrp="1"/>
          </p:cNvSpPr>
          <p:nvPr>
            <p:ph type="pic" sz="quarter" idx="43" hasCustomPrompt="1"/>
          </p:nvPr>
        </p:nvSpPr>
        <p:spPr>
          <a:xfrm>
            <a:off x="6336001" y="2093843"/>
            <a:ext cx="1752001" cy="1879272"/>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Cliquez sur l’icône pour ajouter une image</a:t>
            </a:r>
          </a:p>
        </p:txBody>
      </p:sp>
      <p:sp>
        <p:nvSpPr>
          <p:cNvPr id="20" name="Espace réservé d’image 15">
            <a:extLst>
              <a:ext uri="{FF2B5EF4-FFF2-40B4-BE49-F238E27FC236}">
                <a16:creationId xmlns:a16="http://schemas.microsoft.com/office/drawing/2014/main" id="{D791A6AF-478F-443B-A785-F82A8DBA9F30}"/>
              </a:ext>
            </a:extLst>
          </p:cNvPr>
          <p:cNvSpPr>
            <a:spLocks noGrp="1"/>
          </p:cNvSpPr>
          <p:nvPr>
            <p:ph type="pic" sz="quarter" idx="44" hasCustomPrompt="1"/>
          </p:nvPr>
        </p:nvSpPr>
        <p:spPr>
          <a:xfrm>
            <a:off x="8250526" y="2093843"/>
            <a:ext cx="1752001" cy="1879272"/>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Cliquez sur l’icône pour ajouter une image</a:t>
            </a:r>
          </a:p>
        </p:txBody>
      </p:sp>
      <p:sp>
        <p:nvSpPr>
          <p:cNvPr id="21" name="Espace réservé d’image 15">
            <a:extLst>
              <a:ext uri="{FF2B5EF4-FFF2-40B4-BE49-F238E27FC236}">
                <a16:creationId xmlns:a16="http://schemas.microsoft.com/office/drawing/2014/main" id="{D791A6AF-478F-443B-A785-F82A8DBA9F30}"/>
              </a:ext>
            </a:extLst>
          </p:cNvPr>
          <p:cNvSpPr>
            <a:spLocks noGrp="1"/>
          </p:cNvSpPr>
          <p:nvPr>
            <p:ph type="pic" sz="quarter" idx="45" hasCustomPrompt="1"/>
          </p:nvPr>
        </p:nvSpPr>
        <p:spPr>
          <a:xfrm>
            <a:off x="10165051" y="2093843"/>
            <a:ext cx="1752001" cy="1879272"/>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Cliquez sur l’icône pour ajouter une image</a:t>
            </a:r>
          </a:p>
        </p:txBody>
      </p:sp>
      <p:cxnSp>
        <p:nvCxnSpPr>
          <p:cNvPr id="24" name="Connecteur droit 23" title="Ligne de séparation">
            <a:extLst>
              <a:ext uri="{FF2B5EF4-FFF2-40B4-BE49-F238E27FC236}">
                <a16:creationId xmlns:a16="http://schemas.microsoft.com/office/drawing/2014/main" id="{45C26E9A-3991-49A2-8D63-94C577E8A0AC}"/>
              </a:ext>
            </a:extLst>
          </p:cNvPr>
          <p:cNvCxnSpPr>
            <a:cxnSpLocks/>
          </p:cNvCxnSpPr>
          <p:nvPr userDrawn="1"/>
        </p:nvCxnSpPr>
        <p:spPr>
          <a:xfrm>
            <a:off x="6414002" y="4614863"/>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Connecteur droit 24" title="Ligne de séparation">
            <a:extLst>
              <a:ext uri="{FF2B5EF4-FFF2-40B4-BE49-F238E27FC236}">
                <a16:creationId xmlns:a16="http://schemas.microsoft.com/office/drawing/2014/main" id="{4EAA895A-8A04-4C68-83A5-3E4F5209FB7E}"/>
              </a:ext>
            </a:extLst>
          </p:cNvPr>
          <p:cNvCxnSpPr>
            <a:cxnSpLocks/>
          </p:cNvCxnSpPr>
          <p:nvPr userDrawn="1"/>
        </p:nvCxnSpPr>
        <p:spPr>
          <a:xfrm>
            <a:off x="8328527" y="4614863"/>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Connecteur droit 25" title="Ligne de séparation">
            <a:extLst>
              <a:ext uri="{FF2B5EF4-FFF2-40B4-BE49-F238E27FC236}">
                <a16:creationId xmlns:a16="http://schemas.microsoft.com/office/drawing/2014/main" id="{59D2C94E-1924-4389-B84A-2828D610B220}"/>
              </a:ext>
            </a:extLst>
          </p:cNvPr>
          <p:cNvCxnSpPr>
            <a:cxnSpLocks/>
          </p:cNvCxnSpPr>
          <p:nvPr userDrawn="1"/>
        </p:nvCxnSpPr>
        <p:spPr>
          <a:xfrm>
            <a:off x="10243052" y="4614863"/>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uces Icône">
    <p:spTree>
      <p:nvGrpSpPr>
        <p:cNvPr id="1" name=""/>
        <p:cNvGrpSpPr/>
        <p:nvPr/>
      </p:nvGrpSpPr>
      <p:grpSpPr>
        <a:xfrm>
          <a:off x="0" y="0"/>
          <a:ext cx="0" cy="0"/>
          <a:chOff x="0" y="0"/>
          <a:chExt cx="0" cy="0"/>
        </a:xfrm>
      </p:grpSpPr>
      <p:sp>
        <p:nvSpPr>
          <p:cNvPr id="30" name="Rectangle 15" title="Arrière-plan d’icône">
            <a:extLst>
              <a:ext uri="{FF2B5EF4-FFF2-40B4-BE49-F238E27FC236}">
                <a16:creationId xmlns:a16="http://schemas.microsoft.com/office/drawing/2014/main" id="{05860339-31F7-4884-957E-5C40F818EBB8}"/>
              </a:ext>
            </a:extLst>
          </p:cNvPr>
          <p:cNvSpPr/>
          <p:nvPr userDrawn="1"/>
        </p:nvSpPr>
        <p:spPr>
          <a:xfrm>
            <a:off x="7421366" y="1108725"/>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1" name="Rectangle 14" title="Arrière-plan d’icône">
            <a:extLst>
              <a:ext uri="{FF2B5EF4-FFF2-40B4-BE49-F238E27FC236}">
                <a16:creationId xmlns:a16="http://schemas.microsoft.com/office/drawing/2014/main" id="{056960D0-0A22-4E28-82F3-B9AA805E96A4}"/>
              </a:ext>
            </a:extLst>
          </p:cNvPr>
          <p:cNvSpPr/>
          <p:nvPr userDrawn="1"/>
        </p:nvSpPr>
        <p:spPr>
          <a:xfrm>
            <a:off x="9745466" y="1108725"/>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2" name="Rectangle 31" title="Arrière-plan d’icône">
            <a:extLst>
              <a:ext uri="{FF2B5EF4-FFF2-40B4-BE49-F238E27FC236}">
                <a16:creationId xmlns:a16="http://schemas.microsoft.com/office/drawing/2014/main" id="{7AEBBE7F-98BB-4059-8F15-7198C7DAC337}"/>
              </a:ext>
            </a:extLst>
          </p:cNvPr>
          <p:cNvSpPr/>
          <p:nvPr userDrawn="1"/>
        </p:nvSpPr>
        <p:spPr>
          <a:xfrm>
            <a:off x="7421366" y="3759341"/>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3" name="Rectangle 32" title="Arrière-plan d’icône">
            <a:extLst>
              <a:ext uri="{FF2B5EF4-FFF2-40B4-BE49-F238E27FC236}">
                <a16:creationId xmlns:a16="http://schemas.microsoft.com/office/drawing/2014/main" id="{A892DD94-78B8-4911-A32B-3B174E2921B2}"/>
              </a:ext>
            </a:extLst>
          </p:cNvPr>
          <p:cNvSpPr/>
          <p:nvPr userDrawn="1"/>
        </p:nvSpPr>
        <p:spPr>
          <a:xfrm>
            <a:off x="9723042" y="3759341"/>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9" name="Rectangle 18">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3" name="Espace réservé du contenu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fr-FR" noProof="0"/>
              <a:t>Sous-titre, slogan ou descriptif à placer ici</a:t>
            </a:r>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10" name="Espace réservé d’image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fr-FR" noProof="0"/>
              <a:t>Insérez ou glissez-déplacez votre photo ici</a:t>
            </a:r>
          </a:p>
        </p:txBody>
      </p:sp>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fr-FR" noProof="0"/>
              <a:t>Modifiez le style du titre</a:t>
            </a:r>
          </a:p>
        </p:txBody>
      </p:sp>
      <p:sp>
        <p:nvSpPr>
          <p:cNvPr id="13" name="Espace réservé du texte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a:t>Puce 3</a:t>
            </a:r>
          </a:p>
        </p:txBody>
      </p:sp>
      <p:sp>
        <p:nvSpPr>
          <p:cNvPr id="14" name="Espace réservé du texte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rtlCol="0"/>
          <a:lstStyle>
            <a:lvl1pPr marL="0" indent="0" algn="ctr">
              <a:buNone/>
              <a:defRPr sz="1400">
                <a:solidFill>
                  <a:schemeClr val="tx1">
                    <a:lumMod val="75000"/>
                    <a:lumOff val="25000"/>
                  </a:schemeClr>
                </a:solidFill>
              </a:defRPr>
            </a:lvl1pPr>
          </a:lstStyle>
          <a:p>
            <a:pPr lvl="0" rtl="0"/>
            <a:r>
              <a:rPr lang="fr-FR" noProof="0"/>
              <a:t>Description de puce</a:t>
            </a:r>
          </a:p>
        </p:txBody>
      </p:sp>
      <p:sp>
        <p:nvSpPr>
          <p:cNvPr id="15" name="Espace réservé du texte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a:t>Puce 4</a:t>
            </a:r>
          </a:p>
        </p:txBody>
      </p:sp>
      <p:sp>
        <p:nvSpPr>
          <p:cNvPr id="16" name="Espace réservé du texte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rtlCol="0"/>
          <a:lstStyle>
            <a:lvl1pPr marL="0" indent="0" algn="ctr">
              <a:buNone/>
              <a:defRPr sz="1400">
                <a:solidFill>
                  <a:schemeClr val="tx1">
                    <a:lumMod val="75000"/>
                    <a:lumOff val="25000"/>
                  </a:schemeClr>
                </a:solidFill>
              </a:defRPr>
            </a:lvl1pPr>
          </a:lstStyle>
          <a:p>
            <a:pPr lvl="0" rtl="0"/>
            <a:r>
              <a:rPr lang="fr-FR" noProof="0"/>
              <a:t>Description de puce</a:t>
            </a:r>
          </a:p>
        </p:txBody>
      </p:sp>
      <p:sp>
        <p:nvSpPr>
          <p:cNvPr id="23" name="Espace réservé du texte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a:t>Puce 1</a:t>
            </a:r>
          </a:p>
        </p:txBody>
      </p:sp>
      <p:sp>
        <p:nvSpPr>
          <p:cNvPr id="24" name="Espace réservé du texte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rtlCol="0"/>
          <a:lstStyle>
            <a:lvl1pPr marL="0" indent="0" algn="ctr">
              <a:buNone/>
              <a:defRPr sz="1400">
                <a:solidFill>
                  <a:schemeClr val="tx1">
                    <a:lumMod val="75000"/>
                    <a:lumOff val="25000"/>
                  </a:schemeClr>
                </a:solidFill>
              </a:defRPr>
            </a:lvl1pPr>
          </a:lstStyle>
          <a:p>
            <a:pPr lvl="0" rtl="0"/>
            <a:r>
              <a:rPr lang="fr-FR" noProof="0"/>
              <a:t>Description de puce</a:t>
            </a:r>
          </a:p>
        </p:txBody>
      </p:sp>
      <p:sp>
        <p:nvSpPr>
          <p:cNvPr id="25" name="Espace réservé du texte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a:t>Puce 2</a:t>
            </a:r>
          </a:p>
        </p:txBody>
      </p:sp>
      <p:sp>
        <p:nvSpPr>
          <p:cNvPr id="26" name="Espace réservé du texte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rtlCol="0"/>
          <a:lstStyle>
            <a:lvl1pPr marL="0" indent="0" algn="ctr">
              <a:buNone/>
              <a:defRPr sz="1400">
                <a:solidFill>
                  <a:schemeClr val="tx1">
                    <a:lumMod val="75000"/>
                    <a:lumOff val="25000"/>
                  </a:schemeClr>
                </a:solidFill>
              </a:defRPr>
            </a:lvl1pPr>
          </a:lstStyle>
          <a:p>
            <a:pPr lvl="0" rtl="0"/>
            <a:r>
              <a:rPr lang="fr-FR" noProof="0"/>
              <a:t>Description de puce</a:t>
            </a:r>
          </a:p>
        </p:txBody>
      </p:sp>
      <p:sp>
        <p:nvSpPr>
          <p:cNvPr id="18" name="Rectangle 17">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Espace réservé d’image 15">
            <a:extLst>
              <a:ext uri="{FF2B5EF4-FFF2-40B4-BE49-F238E27FC236}">
                <a16:creationId xmlns:a16="http://schemas.microsoft.com/office/drawing/2014/main" id="{D791A6AF-478F-443B-A785-F82A8DBA9F30}"/>
              </a:ext>
            </a:extLst>
          </p:cNvPr>
          <p:cNvSpPr>
            <a:spLocks noGrp="1"/>
          </p:cNvSpPr>
          <p:nvPr>
            <p:ph type="pic" sz="quarter" idx="43" hasCustomPrompt="1"/>
          </p:nvPr>
        </p:nvSpPr>
        <p:spPr>
          <a:xfrm>
            <a:off x="7421367" y="1108725"/>
            <a:ext cx="1114422" cy="1062303"/>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Cliquez sur l’icône pour ajouter une image</a:t>
            </a:r>
          </a:p>
        </p:txBody>
      </p:sp>
      <p:sp>
        <p:nvSpPr>
          <p:cNvPr id="20" name="Espace réservé d’image 15">
            <a:extLst>
              <a:ext uri="{FF2B5EF4-FFF2-40B4-BE49-F238E27FC236}">
                <a16:creationId xmlns:a16="http://schemas.microsoft.com/office/drawing/2014/main" id="{D791A6AF-478F-443B-A785-F82A8DBA9F30}"/>
              </a:ext>
            </a:extLst>
          </p:cNvPr>
          <p:cNvSpPr>
            <a:spLocks noGrp="1"/>
          </p:cNvSpPr>
          <p:nvPr>
            <p:ph type="pic" sz="quarter" idx="44" hasCustomPrompt="1"/>
          </p:nvPr>
        </p:nvSpPr>
        <p:spPr>
          <a:xfrm>
            <a:off x="9450676" y="331303"/>
            <a:ext cx="1752001" cy="1891843"/>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Cliquez sur l’icône pour ajouter une image</a:t>
            </a:r>
          </a:p>
        </p:txBody>
      </p:sp>
      <p:cxnSp>
        <p:nvCxnSpPr>
          <p:cNvPr id="21" name="Connecteur droit 20" title="Ligne de séparation">
            <a:extLst>
              <a:ext uri="{FF2B5EF4-FFF2-40B4-BE49-F238E27FC236}">
                <a16:creationId xmlns:a16="http://schemas.microsoft.com/office/drawing/2014/main" id="{45C26E9A-3991-49A2-8D63-94C577E8A0AC}"/>
              </a:ext>
            </a:extLst>
          </p:cNvPr>
          <p:cNvCxnSpPr>
            <a:cxnSpLocks/>
          </p:cNvCxnSpPr>
          <p:nvPr userDrawn="1"/>
        </p:nvCxnSpPr>
        <p:spPr>
          <a:xfrm>
            <a:off x="7222384" y="2878828"/>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Connecteur droit 21" title="Ligne de séparation">
            <a:extLst>
              <a:ext uri="{FF2B5EF4-FFF2-40B4-BE49-F238E27FC236}">
                <a16:creationId xmlns:a16="http://schemas.microsoft.com/office/drawing/2014/main" id="{4EAA895A-8A04-4C68-83A5-3E4F5209FB7E}"/>
              </a:ext>
            </a:extLst>
          </p:cNvPr>
          <p:cNvCxnSpPr>
            <a:cxnSpLocks/>
          </p:cNvCxnSpPr>
          <p:nvPr userDrawn="1"/>
        </p:nvCxnSpPr>
        <p:spPr>
          <a:xfrm>
            <a:off x="9573353" y="2878828"/>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Connecteur droit 26" title="Ligne de séparation">
            <a:extLst>
              <a:ext uri="{FF2B5EF4-FFF2-40B4-BE49-F238E27FC236}">
                <a16:creationId xmlns:a16="http://schemas.microsoft.com/office/drawing/2014/main" id="{59D2C94E-1924-4389-B84A-2828D610B220}"/>
              </a:ext>
            </a:extLst>
          </p:cNvPr>
          <p:cNvCxnSpPr>
            <a:cxnSpLocks/>
          </p:cNvCxnSpPr>
          <p:nvPr userDrawn="1"/>
        </p:nvCxnSpPr>
        <p:spPr>
          <a:xfrm>
            <a:off x="9573353" y="5516011"/>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Connecteur droit 27" title="Ligne de séparation">
            <a:extLst>
              <a:ext uri="{FF2B5EF4-FFF2-40B4-BE49-F238E27FC236}">
                <a16:creationId xmlns:a16="http://schemas.microsoft.com/office/drawing/2014/main" id="{45C26E9A-3991-49A2-8D63-94C577E8A0AC}"/>
              </a:ext>
            </a:extLst>
          </p:cNvPr>
          <p:cNvCxnSpPr>
            <a:cxnSpLocks/>
          </p:cNvCxnSpPr>
          <p:nvPr userDrawn="1"/>
        </p:nvCxnSpPr>
        <p:spPr>
          <a:xfrm>
            <a:off x="7222384" y="5516011"/>
            <a:ext cx="154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84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rtl="0"/>
            <a:fld id="{4B73C415-D670-4716-A5EC-CC4D52CA2BAC}" type="slidenum">
              <a:rPr lang="fr-FR" noProof="0" smtClean="0"/>
              <a:pPr rtl="0"/>
              <a:t>‹N°›</a:t>
            </a:fld>
            <a:endParaRPr lang="fr-FR" noProof="0"/>
          </a:p>
        </p:txBody>
      </p:sp>
      <p:sp>
        <p:nvSpPr>
          <p:cNvPr id="4" name="Espace réservé du pied de page 3"/>
          <p:cNvSpPr>
            <a:spLocks noGrp="1"/>
          </p:cNvSpPr>
          <p:nvPr>
            <p:ph type="ftr" sz="quarter" idx="11"/>
          </p:nvPr>
        </p:nvSpPr>
        <p:spPr/>
        <p:txBody>
          <a:bodyPr/>
          <a:lstStyle/>
          <a:p>
            <a:pPr rtl="0"/>
            <a:r>
              <a:rPr lang="fr-FR" noProof="0"/>
              <a:t>Ajouter un pied de page</a:t>
            </a:r>
          </a:p>
        </p:txBody>
      </p:sp>
      <p:sp>
        <p:nvSpPr>
          <p:cNvPr id="5" name="Title 1">
            <a:extLst>
              <a:ext uri="{FF2B5EF4-FFF2-40B4-BE49-F238E27FC236}">
                <a16:creationId xmlns:a16="http://schemas.microsoft.com/office/drawing/2014/main" id="{4BC16441-0F1F-453B-BACF-543CEDE2AE72}"/>
              </a:ext>
            </a:extLst>
          </p:cNvPr>
          <p:cNvSpPr txBox="1">
            <a:spLocks/>
          </p:cNvSpPr>
          <p:nvPr userDrawn="1"/>
        </p:nvSpPr>
        <p:spPr>
          <a:xfrm>
            <a:off x="5908430" y="1046163"/>
            <a:ext cx="5445369" cy="111478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cap="all" spc="-150" baseline="0">
                <a:solidFill>
                  <a:schemeClr val="tx1">
                    <a:lumMod val="75000"/>
                    <a:lumOff val="25000"/>
                  </a:schemeClr>
                </a:solidFill>
                <a:latin typeface="Calibri" panose="020F0502020204030204" pitchFamily="34" charset="0"/>
                <a:ea typeface="+mj-ea"/>
                <a:cs typeface="Calibri" panose="020F0502020204030204" pitchFamily="34" charset="0"/>
              </a:defRPr>
            </a:lvl1pPr>
          </a:lstStyle>
          <a:p>
            <a:r>
              <a:rPr lang="fr-FR" dirty="0"/>
              <a:t>Modifiez le style du titre</a:t>
            </a:r>
            <a:endParaRPr lang="en-IN" dirty="0"/>
          </a:p>
        </p:txBody>
      </p:sp>
      <p:sp>
        <p:nvSpPr>
          <p:cNvPr id="6" name="Content Placeholder 2">
            <a:extLst>
              <a:ext uri="{FF2B5EF4-FFF2-40B4-BE49-F238E27FC236}">
                <a16:creationId xmlns:a16="http://schemas.microsoft.com/office/drawing/2014/main" id="{61EC9302-80D9-4A88-8591-DE2D4BA1F91A}"/>
              </a:ext>
            </a:extLst>
          </p:cNvPr>
          <p:cNvSpPr>
            <a:spLocks noGrp="1"/>
          </p:cNvSpPr>
          <p:nvPr>
            <p:ph idx="1"/>
          </p:nvPr>
        </p:nvSpPr>
        <p:spPr>
          <a:xfrm>
            <a:off x="5908430" y="2506662"/>
            <a:ext cx="5445370"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IN" dirty="0"/>
          </a:p>
        </p:txBody>
      </p:sp>
      <p:sp>
        <p:nvSpPr>
          <p:cNvPr id="7"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5" y="0"/>
            <a:ext cx="5210175" cy="5961063"/>
          </a:xfrm>
          <a:solidFill>
            <a:schemeClr val="bg1">
              <a:lumMod val="85000"/>
            </a:schemeClr>
          </a:solidFill>
        </p:spPr>
        <p:txBody>
          <a:bodyPr anchor="ctr"/>
          <a:lstStyle>
            <a:lvl1pPr marL="0" indent="0" algn="ctr">
              <a:buNone/>
              <a:defRPr/>
            </a:lvl1pPr>
          </a:lstStyle>
          <a:p>
            <a:r>
              <a:rPr lang="fr-FR"/>
              <a:t>Cliquez sur l'icône pour ajouter une image</a:t>
            </a:r>
            <a:endParaRPr lang="en-IN" dirty="0"/>
          </a:p>
        </p:txBody>
      </p:sp>
      <p:cxnSp>
        <p:nvCxnSpPr>
          <p:cNvPr id="8"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19" y="2286312"/>
            <a:ext cx="270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829537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rtl="0"/>
            <a:fld id="{4B73C415-D670-4716-A5EC-CC4D52CA2BAC}" type="slidenum">
              <a:rPr lang="fr-FR" noProof="0" smtClean="0"/>
              <a:pPr rtl="0"/>
              <a:t>‹N°›</a:t>
            </a:fld>
            <a:endParaRPr lang="fr-FR" noProof="0"/>
          </a:p>
        </p:txBody>
      </p:sp>
      <p:sp>
        <p:nvSpPr>
          <p:cNvPr id="4" name="Espace réservé du pied de page 3"/>
          <p:cNvSpPr>
            <a:spLocks noGrp="1"/>
          </p:cNvSpPr>
          <p:nvPr>
            <p:ph type="ftr" sz="quarter" idx="11"/>
          </p:nvPr>
        </p:nvSpPr>
        <p:spPr/>
        <p:txBody>
          <a:bodyPr/>
          <a:lstStyle/>
          <a:p>
            <a:pPr rtl="0"/>
            <a:r>
              <a:rPr lang="fr-FR" noProof="0"/>
              <a:t>Ajouter un pied de page</a:t>
            </a:r>
          </a:p>
        </p:txBody>
      </p:sp>
      <p:sp>
        <p:nvSpPr>
          <p:cNvPr id="5" name="Rectangle 4">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Title 1">
            <a:extLst>
              <a:ext uri="{FF2B5EF4-FFF2-40B4-BE49-F238E27FC236}">
                <a16:creationId xmlns:a16="http://schemas.microsoft.com/office/drawing/2014/main" id="{4BC16441-0F1F-453B-BACF-543CEDE2AE72}"/>
              </a:ext>
            </a:extLst>
          </p:cNvPr>
          <p:cNvSpPr>
            <a:spLocks noGrp="1"/>
          </p:cNvSpPr>
          <p:nvPr>
            <p:ph type="title"/>
          </p:nvPr>
        </p:nvSpPr>
        <p:spPr>
          <a:xfrm>
            <a:off x="363416" y="1046163"/>
            <a:ext cx="5445369" cy="1114784"/>
          </a:xfrm>
        </p:spPr>
        <p:txBody>
          <a:bodyPr lIns="0" tIns="0" rIns="0" bIns="0" anchor="b">
            <a:noAutofit/>
          </a:bodyPr>
          <a:lstStyle>
            <a:lvl1pPr>
              <a:defRPr sz="3200" b="1" cap="all" baseline="0"/>
            </a:lvl1pPr>
          </a:lstStyle>
          <a:p>
            <a:r>
              <a:rPr lang="fr-FR"/>
              <a:t>Modifiez le style du titre</a:t>
            </a:r>
            <a:endParaRPr lang="en-IN" dirty="0"/>
          </a:p>
        </p:txBody>
      </p:sp>
      <p:sp>
        <p:nvSpPr>
          <p:cNvPr id="7" name="Content Placeholder 2">
            <a:extLst>
              <a:ext uri="{FF2B5EF4-FFF2-40B4-BE49-F238E27FC236}">
                <a16:creationId xmlns:a16="http://schemas.microsoft.com/office/drawing/2014/main" id="{61EC9302-80D9-4A88-8591-DE2D4BA1F91A}"/>
              </a:ext>
            </a:extLst>
          </p:cNvPr>
          <p:cNvSpPr>
            <a:spLocks noGrp="1"/>
          </p:cNvSpPr>
          <p:nvPr>
            <p:ph idx="1"/>
          </p:nvPr>
        </p:nvSpPr>
        <p:spPr>
          <a:xfrm>
            <a:off x="363416" y="2506662"/>
            <a:ext cx="5445370"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IN" dirty="0"/>
          </a:p>
        </p:txBody>
      </p:sp>
      <p:sp>
        <p:nvSpPr>
          <p:cNvPr id="8"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fr-FR"/>
              <a:t>Cliquez sur l'icône pour ajouter une image</a:t>
            </a:r>
            <a:endParaRPr lang="en-IN" dirty="0"/>
          </a:p>
        </p:txBody>
      </p:sp>
      <p:cxnSp>
        <p:nvCxnSpPr>
          <p:cNvPr id="9"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24056" y="2286312"/>
            <a:ext cx="2880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9">
            <a:extLst>
              <a:ext uri="{FF2B5EF4-FFF2-40B4-BE49-F238E27FC236}">
                <a16:creationId xmlns:a16="http://schemas.microsoft.com/office/drawing/2014/main"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anchor="ctr"/>
          <a:lstStyle>
            <a:lvl1pPr marL="0" indent="0" algn="ctr">
              <a:buNone/>
              <a:defRPr/>
            </a:lvl1pPr>
          </a:lstStyle>
          <a:p>
            <a:r>
              <a:rPr lang="fr-FR"/>
              <a:t>Cliquez sur l'icône pour ajouter une image</a:t>
            </a:r>
            <a:endParaRPr lang="en-IN" dirty="0"/>
          </a:p>
        </p:txBody>
      </p:sp>
      <p:sp>
        <p:nvSpPr>
          <p:cNvPr id="12" name="Picture Placeholder 9">
            <a:extLst>
              <a:ext uri="{FF2B5EF4-FFF2-40B4-BE49-F238E27FC236}">
                <a16:creationId xmlns:a16="http://schemas.microsoft.com/office/drawing/2014/main"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anchor="ctr"/>
          <a:lstStyle>
            <a:lvl1pPr marL="0" indent="0" algn="ctr">
              <a:buNone/>
              <a:defRPr/>
            </a:lvl1pPr>
          </a:lstStyle>
          <a:p>
            <a:r>
              <a:rPr lang="fr-FR"/>
              <a:t>Cliquez sur l'icône pour ajouter une image</a:t>
            </a:r>
            <a:endParaRPr lang="en-IN" dirty="0"/>
          </a:p>
        </p:txBody>
      </p:sp>
    </p:spTree>
    <p:extLst>
      <p:ext uri="{BB962C8B-B14F-4D97-AF65-F5344CB8AC3E}">
        <p14:creationId xmlns:p14="http://schemas.microsoft.com/office/powerpoint/2010/main" val="65723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rtl="0"/>
            <a:fld id="{4B73C415-D670-4716-A5EC-CC4D52CA2BAC}" type="slidenum">
              <a:rPr lang="fr-FR" noProof="0" smtClean="0"/>
              <a:pPr rtl="0"/>
              <a:t>‹N°›</a:t>
            </a:fld>
            <a:endParaRPr lang="fr-FR" noProof="0"/>
          </a:p>
        </p:txBody>
      </p:sp>
      <p:sp>
        <p:nvSpPr>
          <p:cNvPr id="4" name="Espace réservé du pied de page 3"/>
          <p:cNvSpPr>
            <a:spLocks noGrp="1"/>
          </p:cNvSpPr>
          <p:nvPr>
            <p:ph type="ftr" sz="quarter" idx="11"/>
          </p:nvPr>
        </p:nvSpPr>
        <p:spPr/>
        <p:txBody>
          <a:bodyPr/>
          <a:lstStyle/>
          <a:p>
            <a:pPr rtl="0"/>
            <a:r>
              <a:rPr lang="fr-FR" noProof="0"/>
              <a:t>Ajouter un pied de page</a:t>
            </a:r>
          </a:p>
        </p:txBody>
      </p:sp>
      <p:sp>
        <p:nvSpPr>
          <p:cNvPr id="5" name="Rectangle 4">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8200" y="5163959"/>
            <a:ext cx="10515600" cy="823232"/>
          </a:xfr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7"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1"/>
            <a:ext cx="12192000" cy="5082956"/>
          </a:xfrm>
          <a:solidFill>
            <a:schemeClr val="bg1">
              <a:lumMod val="85000"/>
            </a:schemeClr>
          </a:solidFill>
        </p:spPr>
        <p:txBody>
          <a:bodyPr anchor="ctr">
            <a:normAutofit/>
          </a:bodyPr>
          <a:lstStyle>
            <a:lvl1pPr marL="0" indent="0" algn="ctr">
              <a:buNone/>
              <a:defRPr sz="2000"/>
            </a:lvl1pPr>
          </a:lstStyle>
          <a:p>
            <a:r>
              <a:rPr lang="fr-FR"/>
              <a:t>Cliquez sur l'icône pour ajouter une image</a:t>
            </a:r>
            <a:endParaRPr lang="en-IN" dirty="0"/>
          </a:p>
        </p:txBody>
      </p:sp>
      <p:cxnSp>
        <p:nvCxnSpPr>
          <p:cNvPr id="8"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30326" y="5149485"/>
            <a:ext cx="1488621" cy="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1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rtlCol="0" anchor="b"/>
          <a:lstStyle>
            <a:lvl1pPr algn="l">
              <a:defRPr sz="4200" spc="-300">
                <a:solidFill>
                  <a:schemeClr val="bg1"/>
                </a:solidFill>
              </a:defRPr>
            </a:lvl1pPr>
          </a:lstStyle>
          <a:p>
            <a:pPr rtl="0"/>
            <a:r>
              <a:rPr lang="fr-FR" noProof="0"/>
              <a:t>Modifiez le style du titre</a:t>
            </a:r>
          </a:p>
        </p:txBody>
      </p:sp>
      <p:sp>
        <p:nvSpPr>
          <p:cNvPr id="3" name="Sous-titr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Rectangle 8">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tx1"/>
              </a:gs>
              <a:gs pos="48000">
                <a:schemeClr val="tx2"/>
              </a:gs>
              <a:gs pos="91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18310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rtl="0"/>
            <a:fld id="{4B73C415-D670-4716-A5EC-CC4D52CA2BAC}" type="slidenum">
              <a:rPr lang="fr-FR" noProof="0" smtClean="0"/>
              <a:pPr rtl="0"/>
              <a:t>‹N°›</a:t>
            </a:fld>
            <a:endParaRPr lang="fr-FR" noProof="0"/>
          </a:p>
        </p:txBody>
      </p:sp>
      <p:sp>
        <p:nvSpPr>
          <p:cNvPr id="4" name="Espace réservé du pied de page 3"/>
          <p:cNvSpPr>
            <a:spLocks noGrp="1"/>
          </p:cNvSpPr>
          <p:nvPr>
            <p:ph type="ftr" sz="quarter" idx="11"/>
          </p:nvPr>
        </p:nvSpPr>
        <p:spPr/>
        <p:txBody>
          <a:bodyPr/>
          <a:lstStyle/>
          <a:p>
            <a:pPr rtl="0"/>
            <a:r>
              <a:rPr lang="fr-FR" noProof="0"/>
              <a:t>Ajouter un pied de page</a:t>
            </a:r>
          </a:p>
        </p:txBody>
      </p:sp>
      <p:sp>
        <p:nvSpPr>
          <p:cNvPr id="5" name="Rectangle 4">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7" name="Text Placeholder 2">
            <a:extLst>
              <a:ext uri="{FF2B5EF4-FFF2-40B4-BE49-F238E27FC236}">
                <a16:creationId xmlns:a16="http://schemas.microsoft.com/office/drawing/2014/main" id="{6E8BFC94-FFEC-4290-AC27-760323F21BA3}"/>
              </a:ext>
            </a:extLst>
          </p:cNvPr>
          <p:cNvSpPr>
            <a:spLocks noGrp="1"/>
          </p:cNvSpPr>
          <p:nvPr>
            <p:ph type="body" idx="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fr-FR"/>
              <a:t>Modifier les styles du texte du masque</a:t>
            </a:r>
          </a:p>
        </p:txBody>
      </p:sp>
      <p:sp>
        <p:nvSpPr>
          <p:cNvPr id="8"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fr-FR"/>
              <a:t>Cliquez sur l'icône pour ajouter une image</a:t>
            </a:r>
            <a:endParaRPr lang="en-IN" dirty="0"/>
          </a:p>
        </p:txBody>
      </p:sp>
      <p:cxnSp>
        <p:nvCxnSpPr>
          <p:cNvPr id="9"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417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rtl="0"/>
            <a:fld id="{4B73C415-D670-4716-A5EC-CC4D52CA2BAC}" type="slidenum">
              <a:rPr lang="fr-FR" noProof="0" smtClean="0"/>
              <a:pPr rtl="0"/>
              <a:t>‹N°›</a:t>
            </a:fld>
            <a:endParaRPr lang="fr-FR" noProof="0"/>
          </a:p>
        </p:txBody>
      </p:sp>
      <p:sp>
        <p:nvSpPr>
          <p:cNvPr id="4" name="Espace réservé du pied de page 3"/>
          <p:cNvSpPr>
            <a:spLocks noGrp="1"/>
          </p:cNvSpPr>
          <p:nvPr>
            <p:ph type="ftr" sz="quarter" idx="11"/>
          </p:nvPr>
        </p:nvSpPr>
        <p:spPr/>
        <p:txBody>
          <a:bodyPr/>
          <a:lstStyle/>
          <a:p>
            <a:pPr rtl="0"/>
            <a:r>
              <a:rPr lang="fr-FR" noProof="0"/>
              <a:t>Ajouter un pied de page</a:t>
            </a:r>
          </a:p>
        </p:txBody>
      </p:sp>
      <p:sp>
        <p:nvSpPr>
          <p:cNvPr id="5" name="Rectangle 4">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6" name="Text Placeholder 2">
            <a:extLst>
              <a:ext uri="{FF2B5EF4-FFF2-40B4-BE49-F238E27FC236}">
                <a16:creationId xmlns:a16="http://schemas.microsoft.com/office/drawing/2014/main" id="{6E8BFC94-FFEC-4290-AC27-760323F21BA3}"/>
              </a:ext>
            </a:extLst>
          </p:cNvPr>
          <p:cNvSpPr>
            <a:spLocks noGrp="1"/>
          </p:cNvSpPr>
          <p:nvPr>
            <p:ph type="body" idx="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fr-FR"/>
              <a:t>Modifier les styles du texte du masque</a:t>
            </a:r>
          </a:p>
        </p:txBody>
      </p:sp>
      <p:sp>
        <p:nvSpPr>
          <p:cNvPr id="7"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4702066"/>
          </a:xfrm>
          <a:solidFill>
            <a:schemeClr val="bg1">
              <a:lumMod val="85000"/>
            </a:schemeClr>
          </a:solidFill>
        </p:spPr>
        <p:txBody>
          <a:bodyPr anchor="ctr">
            <a:normAutofit/>
          </a:bodyPr>
          <a:lstStyle>
            <a:lvl1pPr marL="0" indent="0" algn="ctr">
              <a:buNone/>
              <a:defRPr sz="2000"/>
            </a:lvl1pPr>
          </a:lstStyle>
          <a:p>
            <a:r>
              <a:rPr lang="fr-FR"/>
              <a:t>Cliquez sur l'icône pour ajouter une image</a:t>
            </a:r>
            <a:endParaRPr lang="en-IN" dirty="0"/>
          </a:p>
        </p:txBody>
      </p:sp>
      <p:cxnSp>
        <p:nvCxnSpPr>
          <p:cNvPr id="8"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477087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988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ois sections">
    <p:spTree>
      <p:nvGrpSpPr>
        <p:cNvPr id="1" name=""/>
        <p:cNvGrpSpPr/>
        <p:nvPr/>
      </p:nvGrpSpPr>
      <p:grpSpPr>
        <a:xfrm>
          <a:off x="0" y="0"/>
          <a:ext cx="0" cy="0"/>
          <a:chOff x="0" y="0"/>
          <a:chExt cx="0" cy="0"/>
        </a:xfrm>
      </p:grpSpPr>
      <p:sp>
        <p:nvSpPr>
          <p:cNvPr id="24" name="Rectangle 23" title="Arrière-plan d’icône">
            <a:extLst>
              <a:ext uri="{FF2B5EF4-FFF2-40B4-BE49-F238E27FC236}">
                <a16:creationId xmlns:a16="http://schemas.microsoft.com/office/drawing/2014/main" id="{8C1073E4-F5B8-41C9-BC20-6329036B5025}"/>
              </a:ext>
            </a:extLst>
          </p:cNvPr>
          <p:cNvSpPr/>
          <p:nvPr userDrawn="1"/>
        </p:nvSpPr>
        <p:spPr>
          <a:xfrm>
            <a:off x="2664538" y="274253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5" name="Rectangle 24" title="Arrière-plan d’icône">
            <a:extLst>
              <a:ext uri="{FF2B5EF4-FFF2-40B4-BE49-F238E27FC236}">
                <a16:creationId xmlns:a16="http://schemas.microsoft.com/office/drawing/2014/main" id="{338D1D98-5389-456F-97BB-E9A6B2DEE098}"/>
              </a:ext>
            </a:extLst>
          </p:cNvPr>
          <p:cNvSpPr/>
          <p:nvPr userDrawn="1"/>
        </p:nvSpPr>
        <p:spPr>
          <a:xfrm>
            <a:off x="5544287" y="274253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6" name="Rectangle 25" title="Arrière-plan d’icône">
            <a:extLst>
              <a:ext uri="{FF2B5EF4-FFF2-40B4-BE49-F238E27FC236}">
                <a16:creationId xmlns:a16="http://schemas.microsoft.com/office/drawing/2014/main" id="{68564942-0718-48BF-9A1F-9EC35051A510}"/>
              </a:ext>
            </a:extLst>
          </p:cNvPr>
          <p:cNvSpPr/>
          <p:nvPr userDrawn="1"/>
        </p:nvSpPr>
        <p:spPr>
          <a:xfrm>
            <a:off x="8420100" y="2742530"/>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Ligne de texte unique.</a:t>
            </a:r>
          </a:p>
        </p:txBody>
      </p:sp>
      <p:sp>
        <p:nvSpPr>
          <p:cNvPr id="4" name="Espace réservé du contenu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Description de la section</a:t>
            </a:r>
          </a:p>
        </p:txBody>
      </p:sp>
      <p:sp>
        <p:nvSpPr>
          <p:cNvPr id="8" name="Espace réservé du pied de page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r>
              <a:rPr lang="fr-FR" noProof="0"/>
              <a:t>Ajouter un pied de page</a:t>
            </a:r>
          </a:p>
        </p:txBody>
      </p:sp>
      <p:sp>
        <p:nvSpPr>
          <p:cNvPr id="9" name="Espace réservé du numéro de diapositive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6" name="Espace réservé du texte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Description de la section</a:t>
            </a:r>
          </a:p>
        </p:txBody>
      </p:sp>
      <p:sp>
        <p:nvSpPr>
          <p:cNvPr id="10" name="Espace réservé du texte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Description de la section</a:t>
            </a:r>
          </a:p>
        </p:txBody>
      </p:sp>
      <p:sp>
        <p:nvSpPr>
          <p:cNvPr id="12" name="Espace réservé du texte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fr-FR" noProof="0"/>
              <a:t>Section 1</a:t>
            </a:r>
          </a:p>
        </p:txBody>
      </p:sp>
      <p:sp>
        <p:nvSpPr>
          <p:cNvPr id="14" name="Espace réservé du texte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fr-FR" noProof="0"/>
              <a:t>Section 2</a:t>
            </a:r>
          </a:p>
        </p:txBody>
      </p:sp>
      <p:sp>
        <p:nvSpPr>
          <p:cNvPr id="16" name="Espace réservé du texte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fr-FR" noProof="0"/>
              <a:t>Section 3</a:t>
            </a:r>
          </a:p>
        </p:txBody>
      </p:sp>
      <p:sp>
        <p:nvSpPr>
          <p:cNvPr id="13" name="Rectangle 12">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Espace réservé d’image 15">
            <a:extLst>
              <a:ext uri="{FF2B5EF4-FFF2-40B4-BE49-F238E27FC236}">
                <a16:creationId xmlns:a16="http://schemas.microsoft.com/office/drawing/2014/main" id="{D791A6AF-478F-443B-A785-F82A8DBA9F30}"/>
              </a:ext>
            </a:extLst>
          </p:cNvPr>
          <p:cNvSpPr>
            <a:spLocks noGrp="1"/>
          </p:cNvSpPr>
          <p:nvPr>
            <p:ph type="pic" sz="quarter" idx="43" hasCustomPrompt="1"/>
          </p:nvPr>
        </p:nvSpPr>
        <p:spPr>
          <a:xfrm>
            <a:off x="2231749" y="1789200"/>
            <a:ext cx="1980000" cy="2077132"/>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Cliquez sur l’icône pour ajouter une image</a:t>
            </a:r>
          </a:p>
        </p:txBody>
      </p:sp>
      <p:sp>
        <p:nvSpPr>
          <p:cNvPr id="18" name="Espace réservé d’image 15">
            <a:extLst>
              <a:ext uri="{FF2B5EF4-FFF2-40B4-BE49-F238E27FC236}">
                <a16:creationId xmlns:a16="http://schemas.microsoft.com/office/drawing/2014/main" id="{D791A6AF-478F-443B-A785-F82A8DBA9F30}"/>
              </a:ext>
            </a:extLst>
          </p:cNvPr>
          <p:cNvSpPr>
            <a:spLocks noGrp="1"/>
          </p:cNvSpPr>
          <p:nvPr>
            <p:ph type="pic" sz="quarter" idx="44" hasCustomPrompt="1"/>
          </p:nvPr>
        </p:nvSpPr>
        <p:spPr>
          <a:xfrm>
            <a:off x="8012596" y="1789200"/>
            <a:ext cx="1980000" cy="2077132"/>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Cliquez sur l’icône pour ajouter une image</a:t>
            </a:r>
          </a:p>
        </p:txBody>
      </p:sp>
      <p:sp>
        <p:nvSpPr>
          <p:cNvPr id="19" name="Espace réservé d’image 15">
            <a:extLst>
              <a:ext uri="{FF2B5EF4-FFF2-40B4-BE49-F238E27FC236}">
                <a16:creationId xmlns:a16="http://schemas.microsoft.com/office/drawing/2014/main" id="{D791A6AF-478F-443B-A785-F82A8DBA9F30}"/>
              </a:ext>
            </a:extLst>
          </p:cNvPr>
          <p:cNvSpPr>
            <a:spLocks noGrp="1"/>
          </p:cNvSpPr>
          <p:nvPr>
            <p:ph type="pic" sz="quarter" idx="45" hasCustomPrompt="1"/>
          </p:nvPr>
        </p:nvSpPr>
        <p:spPr>
          <a:xfrm>
            <a:off x="5111498" y="1789200"/>
            <a:ext cx="1980000" cy="2077132"/>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dirty="0"/>
              <a:t>Cliquez sur l’icône pour ajouter une image</a:t>
            </a:r>
          </a:p>
        </p:txBody>
      </p:sp>
      <p:cxnSp>
        <p:nvCxnSpPr>
          <p:cNvPr id="21" name="Connecteur droit 20" title="Ligne de séparation">
            <a:extLst>
              <a:ext uri="{FF2B5EF4-FFF2-40B4-BE49-F238E27FC236}">
                <a16:creationId xmlns:a16="http://schemas.microsoft.com/office/drawing/2014/main" id="{45C26E9A-3991-49A2-8D63-94C577E8A0AC}"/>
              </a:ext>
            </a:extLst>
          </p:cNvPr>
          <p:cNvCxnSpPr>
            <a:cxnSpLocks/>
          </p:cNvCxnSpPr>
          <p:nvPr userDrawn="1"/>
        </p:nvCxnSpPr>
        <p:spPr>
          <a:xfrm>
            <a:off x="2451602" y="4535350"/>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Connecteur droit 21" title="Ligne de séparation">
            <a:extLst>
              <a:ext uri="{FF2B5EF4-FFF2-40B4-BE49-F238E27FC236}">
                <a16:creationId xmlns:a16="http://schemas.microsoft.com/office/drawing/2014/main" id="{4EAA895A-8A04-4C68-83A5-3E4F5209FB7E}"/>
              </a:ext>
            </a:extLst>
          </p:cNvPr>
          <p:cNvCxnSpPr>
            <a:cxnSpLocks/>
          </p:cNvCxnSpPr>
          <p:nvPr userDrawn="1"/>
        </p:nvCxnSpPr>
        <p:spPr>
          <a:xfrm>
            <a:off x="5346788" y="4535350"/>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Connecteur droit 22" title="Ligne de séparation">
            <a:extLst>
              <a:ext uri="{FF2B5EF4-FFF2-40B4-BE49-F238E27FC236}">
                <a16:creationId xmlns:a16="http://schemas.microsoft.com/office/drawing/2014/main" id="{59D2C94E-1924-4389-B84A-2828D610B220}"/>
              </a:ext>
            </a:extLst>
          </p:cNvPr>
          <p:cNvCxnSpPr>
            <a:cxnSpLocks/>
          </p:cNvCxnSpPr>
          <p:nvPr userDrawn="1"/>
        </p:nvCxnSpPr>
        <p:spPr>
          <a:xfrm>
            <a:off x="8215470" y="4535350"/>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804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 Puc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rtlCol="0"/>
          <a:lstStyle/>
          <a:p>
            <a:pPr rtl="0"/>
            <a:r>
              <a:rPr lang="fr-FR" noProof="0"/>
              <a:t>Modifiez le style du titre</a:t>
            </a:r>
          </a:p>
        </p:txBody>
      </p:sp>
      <p:sp>
        <p:nvSpPr>
          <p:cNvPr id="7" name="Espace réservé du pied de page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6" name="Espace réservé du texte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49" name="Espace réservé du texte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a:t>Puce 1</a:t>
            </a:r>
          </a:p>
        </p:txBody>
      </p:sp>
      <p:sp>
        <p:nvSpPr>
          <p:cNvPr id="50" name="Espace réservé du texte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fr-FR" noProof="0"/>
              <a:t>Description de puce</a:t>
            </a:r>
          </a:p>
        </p:txBody>
      </p:sp>
      <p:sp>
        <p:nvSpPr>
          <p:cNvPr id="51" name="Espace réservé du texte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a:t>Puce 1</a:t>
            </a:r>
          </a:p>
        </p:txBody>
      </p:sp>
      <p:sp>
        <p:nvSpPr>
          <p:cNvPr id="52" name="Espace réservé du texte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fr-FR" noProof="0"/>
              <a:t>Description de puce</a:t>
            </a:r>
          </a:p>
        </p:txBody>
      </p:sp>
      <p:sp>
        <p:nvSpPr>
          <p:cNvPr id="53" name="Espace réservé du texte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a:t>Puce 1</a:t>
            </a:r>
          </a:p>
        </p:txBody>
      </p:sp>
      <p:sp>
        <p:nvSpPr>
          <p:cNvPr id="54" name="Espace réservé du texte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fr-FR" noProof="0"/>
              <a:t>Description de puce</a:t>
            </a:r>
          </a:p>
        </p:txBody>
      </p:sp>
      <p:sp>
        <p:nvSpPr>
          <p:cNvPr id="55" name="Espace réservé du texte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a:t>Puce 1</a:t>
            </a:r>
          </a:p>
        </p:txBody>
      </p:sp>
      <p:sp>
        <p:nvSpPr>
          <p:cNvPr id="56" name="Espace réservé du texte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fr-FR" noProof="0"/>
              <a:t>Description de puce</a:t>
            </a:r>
          </a:p>
        </p:txBody>
      </p:sp>
      <p:sp>
        <p:nvSpPr>
          <p:cNvPr id="57" name="Espace réservé du texte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fr-FR" noProof="0"/>
              <a:t>Puce 1</a:t>
            </a:r>
          </a:p>
        </p:txBody>
      </p:sp>
      <p:sp>
        <p:nvSpPr>
          <p:cNvPr id="58" name="Espace réservé du texte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fr-FR" noProof="0"/>
              <a:t>Description de puce</a:t>
            </a:r>
          </a:p>
        </p:txBody>
      </p:sp>
      <p:sp>
        <p:nvSpPr>
          <p:cNvPr id="16" name="Espace réservé d’image 15">
            <a:extLst>
              <a:ext uri="{FF2B5EF4-FFF2-40B4-BE49-F238E27FC236}">
                <a16:creationId xmlns:a16="http://schemas.microsoft.com/office/drawing/2014/main" id="{B2738624-9DAA-4152-9A77-80BBB71AD5F1}"/>
              </a:ext>
            </a:extLst>
          </p:cNvPr>
          <p:cNvSpPr>
            <a:spLocks noGrp="1"/>
          </p:cNvSpPr>
          <p:nvPr>
            <p:ph type="pic" sz="quarter" idx="41" hasCustomPrompt="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59" name="Espace réservé d’image 15">
            <a:extLst>
              <a:ext uri="{FF2B5EF4-FFF2-40B4-BE49-F238E27FC236}">
                <a16:creationId xmlns:a16="http://schemas.microsoft.com/office/drawing/2014/main" id="{522AE46C-0845-4BB0-9861-06071BCF56F6}"/>
              </a:ext>
            </a:extLst>
          </p:cNvPr>
          <p:cNvSpPr>
            <a:spLocks noGrp="1"/>
          </p:cNvSpPr>
          <p:nvPr>
            <p:ph type="pic" sz="quarter" idx="42" hasCustomPrompt="1"/>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60" name="Espace réservé d’image 15">
            <a:extLst>
              <a:ext uri="{FF2B5EF4-FFF2-40B4-BE49-F238E27FC236}">
                <a16:creationId xmlns:a16="http://schemas.microsoft.com/office/drawing/2014/main" id="{D791A6AF-478F-443B-A785-F82A8DBA9F30}"/>
              </a:ext>
            </a:extLst>
          </p:cNvPr>
          <p:cNvSpPr>
            <a:spLocks noGrp="1"/>
          </p:cNvSpPr>
          <p:nvPr>
            <p:ph type="pic" sz="quarter" idx="43" hasCustomPrompt="1"/>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61" name="Espace réservé d’image 15">
            <a:extLst>
              <a:ext uri="{FF2B5EF4-FFF2-40B4-BE49-F238E27FC236}">
                <a16:creationId xmlns:a16="http://schemas.microsoft.com/office/drawing/2014/main" id="{1A65AFE9-2875-44A5-BF13-6E8438892669}"/>
              </a:ext>
            </a:extLst>
          </p:cNvPr>
          <p:cNvSpPr>
            <a:spLocks noGrp="1"/>
          </p:cNvSpPr>
          <p:nvPr>
            <p:ph type="pic" sz="quarter" idx="44" hasCustomPrompt="1"/>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62" name="Espace réservé d’image 15">
            <a:extLst>
              <a:ext uri="{FF2B5EF4-FFF2-40B4-BE49-F238E27FC236}">
                <a16:creationId xmlns:a16="http://schemas.microsoft.com/office/drawing/2014/main" id="{069B9167-077F-4123-82C5-01EB62AFB3E6}"/>
              </a:ext>
            </a:extLst>
          </p:cNvPr>
          <p:cNvSpPr>
            <a:spLocks noGrp="1"/>
          </p:cNvSpPr>
          <p:nvPr>
            <p:ph type="pic" sz="quarter" idx="45" hasCustomPrompt="1"/>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22" name="Rectangle 21">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3" name="Rectangle 22">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24" name="Connecteur droit 23" title="Ligne de séparation">
            <a:extLst>
              <a:ext uri="{FF2B5EF4-FFF2-40B4-BE49-F238E27FC236}">
                <a16:creationId xmlns:a16="http://schemas.microsoft.com/office/drawing/2014/main" id="{B674B9A6-D55C-478C-8D92-D0BFBCD7B598}"/>
              </a:ext>
            </a:extLst>
          </p:cNvPr>
          <p:cNvCxnSpPr>
            <a:cxnSpLocks/>
          </p:cNvCxnSpPr>
          <p:nvPr userDrawn="1"/>
        </p:nvCxnSpPr>
        <p:spPr>
          <a:xfrm>
            <a:off x="611413" y="4484234"/>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Connecteur droit 24" title="Ligne de séparation">
            <a:extLst>
              <a:ext uri="{FF2B5EF4-FFF2-40B4-BE49-F238E27FC236}">
                <a16:creationId xmlns:a16="http://schemas.microsoft.com/office/drawing/2014/main" id="{5A0322F4-E79A-4E4D-98CA-2DC1692F90C3}"/>
              </a:ext>
            </a:extLst>
          </p:cNvPr>
          <p:cNvCxnSpPr>
            <a:cxnSpLocks/>
          </p:cNvCxnSpPr>
          <p:nvPr userDrawn="1"/>
        </p:nvCxnSpPr>
        <p:spPr>
          <a:xfrm>
            <a:off x="2861850" y="4484234"/>
            <a:ext cx="180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Connecteur droit 25" title="Ligne de séparation">
            <a:extLst>
              <a:ext uri="{FF2B5EF4-FFF2-40B4-BE49-F238E27FC236}">
                <a16:creationId xmlns:a16="http://schemas.microsoft.com/office/drawing/2014/main" id="{0DC27E82-D5C7-4AE4-BAF3-5DBB12CA0835}"/>
              </a:ext>
            </a:extLst>
          </p:cNvPr>
          <p:cNvCxnSpPr>
            <a:cxnSpLocks/>
          </p:cNvCxnSpPr>
          <p:nvPr userDrawn="1"/>
        </p:nvCxnSpPr>
        <p:spPr>
          <a:xfrm>
            <a:off x="5201900" y="4484234"/>
            <a:ext cx="180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Connecteur droit 26" title="Ligne de séparation">
            <a:extLst>
              <a:ext uri="{FF2B5EF4-FFF2-40B4-BE49-F238E27FC236}">
                <a16:creationId xmlns:a16="http://schemas.microsoft.com/office/drawing/2014/main" id="{8C3BE7D2-4C35-4BA9-9A98-1A6E17A84A71}"/>
              </a:ext>
            </a:extLst>
          </p:cNvPr>
          <p:cNvCxnSpPr>
            <a:cxnSpLocks/>
          </p:cNvCxnSpPr>
          <p:nvPr userDrawn="1"/>
        </p:nvCxnSpPr>
        <p:spPr>
          <a:xfrm>
            <a:off x="7541950" y="4484234"/>
            <a:ext cx="180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Connecteur droit 27" title="Ligne de séparation">
            <a:extLst>
              <a:ext uri="{FF2B5EF4-FFF2-40B4-BE49-F238E27FC236}">
                <a16:creationId xmlns:a16="http://schemas.microsoft.com/office/drawing/2014/main" id="{75979D46-D664-4267-B673-E6B048C084A4}"/>
              </a:ext>
            </a:extLst>
          </p:cNvPr>
          <p:cNvCxnSpPr>
            <a:cxnSpLocks/>
          </p:cNvCxnSpPr>
          <p:nvPr userDrawn="1"/>
        </p:nvCxnSpPr>
        <p:spPr>
          <a:xfrm>
            <a:off x="9882000" y="4484234"/>
            <a:ext cx="1800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838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mbres de l’équipe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rtlCol="0"/>
          <a:lstStyle/>
          <a:p>
            <a:pPr rtl="0"/>
            <a:r>
              <a:rPr lang="fr-FR" noProof="0"/>
              <a:t>Modifiez le style du titre</a:t>
            </a:r>
          </a:p>
        </p:txBody>
      </p:sp>
      <p:sp>
        <p:nvSpPr>
          <p:cNvPr id="7" name="Espace réservé du pied de page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6" name="Espace réservé du texte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49" name="Espace réservé du texte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rtlCol="0"/>
          <a:lstStyle>
            <a:lvl1pPr marL="0" indent="0" algn="l">
              <a:buFont typeface="Arial" panose="020B0604020202020204" pitchFamily="34" charset="0"/>
              <a:buNone/>
              <a:defRPr sz="2400"/>
            </a:lvl1pPr>
          </a:lstStyle>
          <a:p>
            <a:pPr lvl="0" rtl="0"/>
            <a:r>
              <a:rPr lang="fr-FR" noProof="0"/>
              <a:t>Nom complet</a:t>
            </a:r>
          </a:p>
        </p:txBody>
      </p:sp>
      <p:sp>
        <p:nvSpPr>
          <p:cNvPr id="50" name="Espace réservé du texte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rtlCol="0"/>
          <a:lstStyle>
            <a:lvl1pPr marL="0" indent="0" algn="l">
              <a:buNone/>
              <a:defRPr sz="1400">
                <a:solidFill>
                  <a:schemeClr val="tx1">
                    <a:lumMod val="50000"/>
                    <a:lumOff val="50000"/>
                  </a:schemeClr>
                </a:solidFill>
              </a:defRPr>
            </a:lvl1pPr>
          </a:lstStyle>
          <a:p>
            <a:pPr lvl="0" rtl="0"/>
            <a:r>
              <a:rPr lang="fr-FR" noProof="0"/>
              <a:t>Description de puce</a:t>
            </a:r>
          </a:p>
        </p:txBody>
      </p:sp>
      <p:sp>
        <p:nvSpPr>
          <p:cNvPr id="51" name="Espace réservé du texte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rtlCol="0"/>
          <a:lstStyle>
            <a:lvl1pPr marL="0" indent="0" algn="l">
              <a:buFont typeface="Arial" panose="020B0604020202020204" pitchFamily="34" charset="0"/>
              <a:buNone/>
              <a:defRPr sz="2400"/>
            </a:lvl1pPr>
          </a:lstStyle>
          <a:p>
            <a:pPr lvl="0" rtl="0"/>
            <a:r>
              <a:rPr lang="fr-FR" noProof="0"/>
              <a:t>Nom complet</a:t>
            </a:r>
          </a:p>
        </p:txBody>
      </p:sp>
      <p:sp>
        <p:nvSpPr>
          <p:cNvPr id="52" name="Espace réservé du texte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rtlCol="0"/>
          <a:lstStyle>
            <a:lvl1pPr marL="0" indent="0" algn="l">
              <a:buNone/>
              <a:defRPr sz="1400">
                <a:solidFill>
                  <a:schemeClr val="tx1">
                    <a:lumMod val="50000"/>
                    <a:lumOff val="50000"/>
                  </a:schemeClr>
                </a:solidFill>
              </a:defRPr>
            </a:lvl1pPr>
          </a:lstStyle>
          <a:p>
            <a:pPr lvl="0" rtl="0"/>
            <a:r>
              <a:rPr lang="fr-FR" noProof="0"/>
              <a:t>Description de puce</a:t>
            </a:r>
          </a:p>
        </p:txBody>
      </p:sp>
      <p:sp>
        <p:nvSpPr>
          <p:cNvPr id="53" name="Espace réservé du texte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rtlCol="0"/>
          <a:lstStyle>
            <a:lvl1pPr marL="0" indent="0" algn="l">
              <a:buFont typeface="Arial" panose="020B0604020202020204" pitchFamily="34" charset="0"/>
              <a:buNone/>
              <a:defRPr sz="2400"/>
            </a:lvl1pPr>
          </a:lstStyle>
          <a:p>
            <a:pPr lvl="0" rtl="0"/>
            <a:r>
              <a:rPr lang="fr-FR" noProof="0"/>
              <a:t>Nom complet</a:t>
            </a:r>
          </a:p>
        </p:txBody>
      </p:sp>
      <p:sp>
        <p:nvSpPr>
          <p:cNvPr id="54" name="Espace réservé du texte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rtlCol="0"/>
          <a:lstStyle>
            <a:lvl1pPr marL="0" indent="0" algn="l">
              <a:buNone/>
              <a:defRPr sz="1400">
                <a:solidFill>
                  <a:schemeClr val="tx1">
                    <a:lumMod val="50000"/>
                    <a:lumOff val="50000"/>
                  </a:schemeClr>
                </a:solidFill>
              </a:defRPr>
            </a:lvl1pPr>
          </a:lstStyle>
          <a:p>
            <a:pPr lvl="0" rtl="0"/>
            <a:r>
              <a:rPr lang="fr-FR" noProof="0"/>
              <a:t>Description de puce</a:t>
            </a:r>
          </a:p>
        </p:txBody>
      </p:sp>
      <p:sp>
        <p:nvSpPr>
          <p:cNvPr id="55" name="Espace réservé du texte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rtlCol="0"/>
          <a:lstStyle>
            <a:lvl1pPr marL="0" indent="0" algn="l">
              <a:buFont typeface="Arial" panose="020B0604020202020204" pitchFamily="34" charset="0"/>
              <a:buNone/>
              <a:defRPr sz="2400"/>
            </a:lvl1pPr>
          </a:lstStyle>
          <a:p>
            <a:pPr lvl="0" rtl="0"/>
            <a:r>
              <a:rPr lang="fr-FR" noProof="0"/>
              <a:t>Nom complet</a:t>
            </a:r>
          </a:p>
        </p:txBody>
      </p:sp>
      <p:sp>
        <p:nvSpPr>
          <p:cNvPr id="56" name="Espace réservé du texte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rtlCol="0"/>
          <a:lstStyle>
            <a:lvl1pPr marL="0" indent="0" algn="l">
              <a:buNone/>
              <a:defRPr sz="1400">
                <a:solidFill>
                  <a:schemeClr val="tx1">
                    <a:lumMod val="50000"/>
                    <a:lumOff val="50000"/>
                  </a:schemeClr>
                </a:solidFill>
              </a:defRPr>
            </a:lvl1pPr>
          </a:lstStyle>
          <a:p>
            <a:pPr lvl="0" rtl="0"/>
            <a:r>
              <a:rPr lang="fr-FR" noProof="0"/>
              <a:t>Description de puce</a:t>
            </a:r>
          </a:p>
        </p:txBody>
      </p:sp>
      <p:sp>
        <p:nvSpPr>
          <p:cNvPr id="57" name="Espace réservé du texte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rtlCol="0"/>
          <a:lstStyle>
            <a:lvl1pPr marL="0" indent="0" algn="l">
              <a:buFont typeface="Arial" panose="020B0604020202020204" pitchFamily="34" charset="0"/>
              <a:buNone/>
              <a:defRPr sz="2400"/>
            </a:lvl1pPr>
          </a:lstStyle>
          <a:p>
            <a:pPr lvl="0" rtl="0"/>
            <a:r>
              <a:rPr lang="fr-FR" noProof="0"/>
              <a:t>Nom complet</a:t>
            </a:r>
          </a:p>
        </p:txBody>
      </p:sp>
      <p:sp>
        <p:nvSpPr>
          <p:cNvPr id="58" name="Espace réservé du texte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rtlCol="0"/>
          <a:lstStyle>
            <a:lvl1pPr marL="0" indent="0" algn="l">
              <a:buNone/>
              <a:defRPr sz="1400">
                <a:solidFill>
                  <a:schemeClr val="tx1">
                    <a:lumMod val="50000"/>
                    <a:lumOff val="50000"/>
                  </a:schemeClr>
                </a:solidFill>
              </a:defRPr>
            </a:lvl1pPr>
          </a:lstStyle>
          <a:p>
            <a:pPr lvl="0" rtl="0"/>
            <a:r>
              <a:rPr lang="fr-FR" noProof="0"/>
              <a:t>Description de puce</a:t>
            </a:r>
          </a:p>
        </p:txBody>
      </p:sp>
      <p:sp>
        <p:nvSpPr>
          <p:cNvPr id="16" name="Espace réservé d’image 15">
            <a:extLst>
              <a:ext uri="{FF2B5EF4-FFF2-40B4-BE49-F238E27FC236}">
                <a16:creationId xmlns:a16="http://schemas.microsoft.com/office/drawing/2014/main" id="{B2738624-9DAA-4152-9A77-80BBB71AD5F1}"/>
              </a:ext>
            </a:extLst>
          </p:cNvPr>
          <p:cNvSpPr>
            <a:spLocks noGrp="1"/>
          </p:cNvSpPr>
          <p:nvPr>
            <p:ph type="pic" sz="quarter" idx="41" hasCustomPrompt="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59" name="Espace réservé d’image 15">
            <a:extLst>
              <a:ext uri="{FF2B5EF4-FFF2-40B4-BE49-F238E27FC236}">
                <a16:creationId xmlns:a16="http://schemas.microsoft.com/office/drawing/2014/main" id="{522AE46C-0845-4BB0-9861-06071BCF56F6}"/>
              </a:ext>
            </a:extLst>
          </p:cNvPr>
          <p:cNvSpPr>
            <a:spLocks noGrp="1"/>
          </p:cNvSpPr>
          <p:nvPr>
            <p:ph type="pic" sz="quarter" idx="42" hasCustomPrompt="1"/>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60" name="Espace réservé d’image 15">
            <a:extLst>
              <a:ext uri="{FF2B5EF4-FFF2-40B4-BE49-F238E27FC236}">
                <a16:creationId xmlns:a16="http://schemas.microsoft.com/office/drawing/2014/main" id="{D791A6AF-478F-443B-A785-F82A8DBA9F30}"/>
              </a:ext>
            </a:extLst>
          </p:cNvPr>
          <p:cNvSpPr>
            <a:spLocks noGrp="1"/>
          </p:cNvSpPr>
          <p:nvPr>
            <p:ph type="pic" sz="quarter" idx="43" hasCustomPrompt="1"/>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61" name="Espace réservé d’image 15">
            <a:extLst>
              <a:ext uri="{FF2B5EF4-FFF2-40B4-BE49-F238E27FC236}">
                <a16:creationId xmlns:a16="http://schemas.microsoft.com/office/drawing/2014/main" id="{1A65AFE9-2875-44A5-BF13-6E8438892669}"/>
              </a:ext>
            </a:extLst>
          </p:cNvPr>
          <p:cNvSpPr>
            <a:spLocks noGrp="1"/>
          </p:cNvSpPr>
          <p:nvPr>
            <p:ph type="pic" sz="quarter" idx="44" hasCustomPrompt="1"/>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62" name="Espace réservé d’image 15">
            <a:extLst>
              <a:ext uri="{FF2B5EF4-FFF2-40B4-BE49-F238E27FC236}">
                <a16:creationId xmlns:a16="http://schemas.microsoft.com/office/drawing/2014/main" id="{069B9167-077F-4123-82C5-01EB62AFB3E6}"/>
              </a:ext>
            </a:extLst>
          </p:cNvPr>
          <p:cNvSpPr>
            <a:spLocks noGrp="1"/>
          </p:cNvSpPr>
          <p:nvPr>
            <p:ph type="pic" sz="quarter" idx="45" hasCustomPrompt="1"/>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21" name="Espace réservé du texte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rtlCol="0"/>
          <a:lstStyle>
            <a:lvl1pPr marL="0" indent="0" algn="l">
              <a:buFont typeface="Arial" panose="020B0604020202020204" pitchFamily="34" charset="0"/>
              <a:buNone/>
              <a:defRPr sz="2400"/>
            </a:lvl1pPr>
          </a:lstStyle>
          <a:p>
            <a:pPr lvl="0" rtl="0"/>
            <a:r>
              <a:rPr lang="fr-FR" noProof="0"/>
              <a:t>Nom complet</a:t>
            </a:r>
          </a:p>
        </p:txBody>
      </p:sp>
      <p:sp>
        <p:nvSpPr>
          <p:cNvPr id="22" name="Espace réservé du texte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rtlCol="0"/>
          <a:lstStyle>
            <a:lvl1pPr marL="0" indent="0" algn="l">
              <a:buNone/>
              <a:defRPr sz="1400">
                <a:solidFill>
                  <a:schemeClr val="tx1">
                    <a:lumMod val="50000"/>
                    <a:lumOff val="50000"/>
                  </a:schemeClr>
                </a:solidFill>
              </a:defRPr>
            </a:lvl1pPr>
          </a:lstStyle>
          <a:p>
            <a:pPr lvl="0" rtl="0"/>
            <a:r>
              <a:rPr lang="fr-FR" noProof="0"/>
              <a:t>Description de puce</a:t>
            </a:r>
          </a:p>
        </p:txBody>
      </p:sp>
      <p:sp>
        <p:nvSpPr>
          <p:cNvPr id="23" name="Espace réservé d’image 15">
            <a:extLst>
              <a:ext uri="{FF2B5EF4-FFF2-40B4-BE49-F238E27FC236}">
                <a16:creationId xmlns:a16="http://schemas.microsoft.com/office/drawing/2014/main" id="{FC64B5FD-0E87-4FAB-AFEA-D10DFED9F653}"/>
              </a:ext>
            </a:extLst>
          </p:cNvPr>
          <p:cNvSpPr>
            <a:spLocks noGrp="1"/>
          </p:cNvSpPr>
          <p:nvPr>
            <p:ph type="pic" sz="quarter" idx="48" hasCustomPrompt="1"/>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24" name="Rectangle 23">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5" name="Rectangle 24">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26" name="Connecteur droit 25" title="Ligne de séparation">
            <a:extLst>
              <a:ext uri="{FF2B5EF4-FFF2-40B4-BE49-F238E27FC236}">
                <a16:creationId xmlns:a16="http://schemas.microsoft.com/office/drawing/2014/main" id="{B674B9A6-D55C-478C-8D92-D0BFBCD7B598}"/>
              </a:ext>
            </a:extLst>
          </p:cNvPr>
          <p:cNvCxnSpPr>
            <a:cxnSpLocks/>
          </p:cNvCxnSpPr>
          <p:nvPr userDrawn="1"/>
        </p:nvCxnSpPr>
        <p:spPr>
          <a:xfrm>
            <a:off x="584909" y="5107086"/>
            <a:ext cx="126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Connecteur droit 26" title="Ligne de séparation">
            <a:extLst>
              <a:ext uri="{FF2B5EF4-FFF2-40B4-BE49-F238E27FC236}">
                <a16:creationId xmlns:a16="http://schemas.microsoft.com/office/drawing/2014/main" id="{B674B9A6-D55C-478C-8D92-D0BFBCD7B598}"/>
              </a:ext>
            </a:extLst>
          </p:cNvPr>
          <p:cNvCxnSpPr>
            <a:cxnSpLocks/>
          </p:cNvCxnSpPr>
          <p:nvPr userDrawn="1"/>
        </p:nvCxnSpPr>
        <p:spPr>
          <a:xfrm>
            <a:off x="2539603" y="5107086"/>
            <a:ext cx="126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Connecteur droit 27" title="Ligne de séparation">
            <a:extLst>
              <a:ext uri="{FF2B5EF4-FFF2-40B4-BE49-F238E27FC236}">
                <a16:creationId xmlns:a16="http://schemas.microsoft.com/office/drawing/2014/main" id="{B674B9A6-D55C-478C-8D92-D0BFBCD7B598}"/>
              </a:ext>
            </a:extLst>
          </p:cNvPr>
          <p:cNvCxnSpPr>
            <a:cxnSpLocks/>
          </p:cNvCxnSpPr>
          <p:nvPr userDrawn="1"/>
        </p:nvCxnSpPr>
        <p:spPr>
          <a:xfrm>
            <a:off x="6455622" y="5107086"/>
            <a:ext cx="12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title="Ligne de séparation">
            <a:extLst>
              <a:ext uri="{FF2B5EF4-FFF2-40B4-BE49-F238E27FC236}">
                <a16:creationId xmlns:a16="http://schemas.microsoft.com/office/drawing/2014/main" id="{B674B9A6-D55C-478C-8D92-D0BFBCD7B598}"/>
              </a:ext>
            </a:extLst>
          </p:cNvPr>
          <p:cNvCxnSpPr>
            <a:cxnSpLocks/>
          </p:cNvCxnSpPr>
          <p:nvPr userDrawn="1"/>
        </p:nvCxnSpPr>
        <p:spPr>
          <a:xfrm>
            <a:off x="8420895" y="5107086"/>
            <a:ext cx="1260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Connecteur droit 29" title="Ligne de séparation">
            <a:extLst>
              <a:ext uri="{FF2B5EF4-FFF2-40B4-BE49-F238E27FC236}">
                <a16:creationId xmlns:a16="http://schemas.microsoft.com/office/drawing/2014/main" id="{B674B9A6-D55C-478C-8D92-D0BFBCD7B598}"/>
              </a:ext>
            </a:extLst>
          </p:cNvPr>
          <p:cNvCxnSpPr>
            <a:cxnSpLocks/>
          </p:cNvCxnSpPr>
          <p:nvPr userDrawn="1"/>
        </p:nvCxnSpPr>
        <p:spPr>
          <a:xfrm>
            <a:off x="10349083" y="5107086"/>
            <a:ext cx="12600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Connecteur droit 30" title="Ligne de séparation">
            <a:extLst>
              <a:ext uri="{FF2B5EF4-FFF2-40B4-BE49-F238E27FC236}">
                <a16:creationId xmlns:a16="http://schemas.microsoft.com/office/drawing/2014/main" id="{B674B9A6-D55C-478C-8D92-D0BFBCD7B598}"/>
              </a:ext>
            </a:extLst>
          </p:cNvPr>
          <p:cNvCxnSpPr>
            <a:cxnSpLocks/>
          </p:cNvCxnSpPr>
          <p:nvPr userDrawn="1"/>
        </p:nvCxnSpPr>
        <p:spPr>
          <a:xfrm>
            <a:off x="4503161" y="5107086"/>
            <a:ext cx="126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051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nds nombres-Option 1">
    <p:spTree>
      <p:nvGrpSpPr>
        <p:cNvPr id="1" name=""/>
        <p:cNvGrpSpPr/>
        <p:nvPr/>
      </p:nvGrpSpPr>
      <p:grpSpPr>
        <a:xfrm>
          <a:off x="0" y="0"/>
          <a:ext cx="0" cy="0"/>
          <a:chOff x="0" y="0"/>
          <a:chExt cx="0" cy="0"/>
        </a:xfrm>
      </p:grpSpPr>
      <p:sp>
        <p:nvSpPr>
          <p:cNvPr id="14" name="Espace réservé du contenu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5" name="Espace réservé du contenu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fr-FR" noProof="0"/>
              <a:t>Modifiez le style du titre</a:t>
            </a:r>
          </a:p>
        </p:txBody>
      </p:sp>
      <p:sp>
        <p:nvSpPr>
          <p:cNvPr id="7" name="Espace réservé du pied de page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11" name="Espace réservé du texte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rtlCol="0"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1</a:t>
            </a:r>
          </a:p>
        </p:txBody>
      </p:sp>
      <p:sp>
        <p:nvSpPr>
          <p:cNvPr id="5" name="Espace réservé du texte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rtlCol="0" anchor="t"/>
          <a:lstStyle>
            <a:lvl1pPr marL="0" indent="0">
              <a:buNone/>
              <a:defRPr sz="5400">
                <a:solidFill>
                  <a:schemeClr val="accent4"/>
                </a:solidFill>
                <a:latin typeface="+mj-lt"/>
              </a:defRPr>
            </a:lvl1pPr>
          </a:lstStyle>
          <a:p>
            <a:pPr lvl="0" rtl="0"/>
            <a:r>
              <a:rPr lang="fr-FR" noProof="0"/>
              <a:t>2</a:t>
            </a:r>
          </a:p>
        </p:txBody>
      </p:sp>
      <p:sp>
        <p:nvSpPr>
          <p:cNvPr id="16" name="Espace réservé du texte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10" name="Rectangle 9">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Rectangle 11">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4175959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Espace réservé du pied de page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r>
              <a:rPr lang="fr-FR" noProof="0"/>
              <a:t>Ajouter un pied de page</a:t>
            </a:r>
          </a:p>
        </p:txBody>
      </p:sp>
      <p:sp>
        <p:nvSpPr>
          <p:cNvPr id="9" name="Espace réservé du numéro de diapositive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7" name="Rectangle 6">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Rectangle 9">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4050061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rtlCol="0"/>
          <a:lstStyle/>
          <a:p>
            <a:pPr rtl="0"/>
            <a:r>
              <a:rPr lang="fr-FR" noProof="0"/>
              <a:t>Modifiez le style du titre</a:t>
            </a:r>
          </a:p>
        </p:txBody>
      </p:sp>
      <p:sp>
        <p:nvSpPr>
          <p:cNvPr id="4" name="Espace réservé du contenu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contenu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pied de page 9">
            <a:extLst>
              <a:ext uri="{FF2B5EF4-FFF2-40B4-BE49-F238E27FC236}">
                <a16:creationId xmlns:a16="http://schemas.microsoft.com/office/drawing/2014/main" id="{43614A35-31E3-40DA-85DD-07B207690717}"/>
              </a:ext>
            </a:extLst>
          </p:cNvPr>
          <p:cNvSpPr>
            <a:spLocks noGrp="1"/>
          </p:cNvSpPr>
          <p:nvPr>
            <p:ph type="ftr" sz="quarter" idx="10"/>
          </p:nvPr>
        </p:nvSpPr>
        <p:spPr/>
        <p:txBody>
          <a:bodyPr rtlCol="0"/>
          <a:lstStyle/>
          <a:p>
            <a:pPr rtl="0"/>
            <a:r>
              <a:rPr lang="fr-FR" noProof="0"/>
              <a:t>Ajouter un pied de page</a:t>
            </a:r>
          </a:p>
        </p:txBody>
      </p:sp>
      <p:sp>
        <p:nvSpPr>
          <p:cNvPr id="11" name="Espace réservé du numéro de diapositive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cxnSp>
        <p:nvCxnSpPr>
          <p:cNvPr id="12" name="Connecteur droit 11" title="Ligne de séparation">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necteur droit 12" title="Ligne de séparation">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Espace réservé du texte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rtlCol="0"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5" name="Espace réservé du texte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rtlCol="0"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6" name="Rectangle 1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Rectangle 16">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553097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onnes encadrées">
    <p:spTree>
      <p:nvGrpSpPr>
        <p:cNvPr id="1" name=""/>
        <p:cNvGrpSpPr/>
        <p:nvPr/>
      </p:nvGrpSpPr>
      <p:grpSpPr>
        <a:xfrm>
          <a:off x="0" y="0"/>
          <a:ext cx="0" cy="0"/>
          <a:chOff x="0" y="0"/>
          <a:chExt cx="0" cy="0"/>
        </a:xfrm>
      </p:grpSpPr>
      <p:sp>
        <p:nvSpPr>
          <p:cNvPr id="10" name="Espace réservé du contenu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u contenu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u contenu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rtlCol="0" anchor="ctr"/>
          <a:lstStyle>
            <a:lvl1pPr marL="0" indent="0" algn="ctr">
              <a:buNone/>
              <a:defRPr>
                <a:solidFill>
                  <a:schemeClr val="bg1"/>
                </a:solidFill>
              </a:defRPr>
            </a:lvl1pPr>
          </a:lstStyle>
          <a:p>
            <a:pPr lvl="0" rtl="0"/>
            <a:r>
              <a:rPr lang="fr-FR" noProof="0"/>
              <a:t>Titre de section 1</a:t>
            </a:r>
          </a:p>
        </p:txBody>
      </p:sp>
      <p:sp>
        <p:nvSpPr>
          <p:cNvPr id="7" name="Espace réservé du pied de page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6" name="Espace réservé du contenu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rtlCol="0" anchor="ctr"/>
          <a:lstStyle>
            <a:lvl1pPr marL="0" indent="0" algn="ctr">
              <a:buNone/>
              <a:defRPr>
                <a:solidFill>
                  <a:schemeClr val="bg1"/>
                </a:solidFill>
              </a:defRPr>
            </a:lvl1pPr>
          </a:lstStyle>
          <a:p>
            <a:pPr lvl="0" rtl="0"/>
            <a:r>
              <a:rPr lang="fr-FR" noProof="0"/>
              <a:t>Titre de section 2</a:t>
            </a:r>
          </a:p>
        </p:txBody>
      </p:sp>
      <p:sp>
        <p:nvSpPr>
          <p:cNvPr id="9" name="Espace réservé du contenu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rtlCol="0" anchor="ctr"/>
          <a:lstStyle>
            <a:lvl1pPr marL="0" indent="0" algn="ctr">
              <a:buNone/>
              <a:defRPr>
                <a:solidFill>
                  <a:schemeClr val="bg1"/>
                </a:solidFill>
              </a:defRPr>
            </a:lvl1pPr>
          </a:lstStyle>
          <a:p>
            <a:pPr lvl="0" rtl="0"/>
            <a:r>
              <a:rPr lang="fr-FR" noProof="0"/>
              <a:t>Titre de la section 3</a:t>
            </a:r>
          </a:p>
        </p:txBody>
      </p:sp>
      <p:sp>
        <p:nvSpPr>
          <p:cNvPr id="13" name="Espace réservé du texte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14" name="Rectangle 13">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601538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duit numérique">
    <p:bg>
      <p:bgRef idx="1001">
        <a:schemeClr val="bg1"/>
      </p:bgRef>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CE857ED-B36A-4B8A-81C4-94389617E240}"/>
              </a:ext>
            </a:extLst>
          </p:cNvPr>
          <p:cNvPicPr>
            <a:picLocks noChangeAspect="1"/>
          </p:cNvPicPr>
          <p:nvPr userDrawn="1"/>
        </p:nvPicPr>
        <p:blipFill>
          <a:blip r:embed="rId2"/>
          <a:stretch>
            <a:fillRect/>
          </a:stretch>
        </p:blipFill>
        <p:spPr>
          <a:xfrm>
            <a:off x="663465" y="1007667"/>
            <a:ext cx="11528535" cy="5645385"/>
          </a:xfrm>
          <a:prstGeom prst="rect">
            <a:avLst/>
          </a:prstGeom>
        </p:spPr>
      </p:pic>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u pied de page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9" name="Espace réservé du texte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rtlCol="0" anchor="b"/>
          <a:lstStyle>
            <a:lvl1pPr marL="0" indent="0">
              <a:buNone/>
              <a:defRPr sz="3200">
                <a:solidFill>
                  <a:schemeClr val="tx1">
                    <a:lumMod val="75000"/>
                    <a:lumOff val="25000"/>
                  </a:schemeClr>
                </a:solidFill>
              </a:defRPr>
            </a:lvl1pPr>
          </a:lstStyle>
          <a:p>
            <a:pPr lvl="0" rtl="0"/>
            <a:r>
              <a:rPr lang="fr-FR" noProof="0"/>
              <a:t>Texte mis en relief</a:t>
            </a:r>
          </a:p>
        </p:txBody>
      </p:sp>
      <p:sp>
        <p:nvSpPr>
          <p:cNvPr id="11" name="Espace réservé d’image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Insérez ou glissez-déplacez votre conception d’écran ici</a:t>
            </a:r>
          </a:p>
        </p:txBody>
      </p:sp>
      <p:sp>
        <p:nvSpPr>
          <p:cNvPr id="12" name="Rectangle 11">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774500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vec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Espace réservé d’image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fr-FR" noProof="0"/>
              <a:t>Insérez ou glissez-déplacez votre photo ici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rtlCol="0" anchor="b"/>
          <a:lstStyle>
            <a:lvl1pPr algn="l">
              <a:defRPr sz="3600" spc="-300">
                <a:solidFill>
                  <a:schemeClr val="bg1"/>
                </a:solidFill>
              </a:defRPr>
            </a:lvl1pPr>
          </a:lstStyle>
          <a:p>
            <a:pPr rtl="0"/>
            <a:r>
              <a:rPr lang="fr-FR" noProof="0"/>
              <a:t>Modifiez le style du titre</a:t>
            </a:r>
          </a:p>
        </p:txBody>
      </p:sp>
      <p:sp>
        <p:nvSpPr>
          <p:cNvPr id="3" name="Sous-titr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tx1"/>
              </a:gs>
              <a:gs pos="48000">
                <a:schemeClr val="tx2"/>
              </a:gs>
              <a:gs pos="91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001286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perçus d’application mobile">
    <p:spTree>
      <p:nvGrpSpPr>
        <p:cNvPr id="1" name=""/>
        <p:cNvGrpSpPr/>
        <p:nvPr/>
      </p:nvGrpSpPr>
      <p:grpSpPr>
        <a:xfrm>
          <a:off x="0" y="0"/>
          <a:ext cx="0" cy="0"/>
          <a:chOff x="0" y="0"/>
          <a:chExt cx="0" cy="0"/>
        </a:xfrm>
      </p:grpSpPr>
      <p:pic>
        <p:nvPicPr>
          <p:cNvPr id="8" name="Image 7" descr="Écran d’un téléphone portable&#10;&#10;Description générée avec un niveau de confiance élevé">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1167285"/>
            <a:ext cx="4666142" cy="4684105"/>
          </a:xfrm>
          <a:prstGeom prst="rect">
            <a:avLst/>
          </a:prstGeom>
        </p:spPr>
      </p:pic>
      <p:pic>
        <p:nvPicPr>
          <p:cNvPr id="9" name="Image 8" descr="Écran d’un téléphone portable&#10;&#10;Description générée avec un niveau de confiance élevé">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1167285"/>
            <a:ext cx="4666142" cy="4684105"/>
          </a:xfrm>
          <a:prstGeom prst="rect">
            <a:avLst/>
          </a:prstGeom>
        </p:spPr>
      </p:pic>
      <p:pic>
        <p:nvPicPr>
          <p:cNvPr id="10" name="Image 9" descr="Écran d’un téléphone portable&#10;&#10;Description générée avec un niveau de confiance élevé">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1167285"/>
            <a:ext cx="4666142" cy="4684105"/>
          </a:xfrm>
          <a:prstGeom prst="rect">
            <a:avLst/>
          </a:prstGeom>
        </p:spPr>
      </p:pic>
      <p:sp>
        <p:nvSpPr>
          <p:cNvPr id="2" name="Titre 1">
            <a:extLst>
              <a:ext uri="{FF2B5EF4-FFF2-40B4-BE49-F238E27FC236}">
                <a16:creationId xmlns:a16="http://schemas.microsoft.com/office/drawing/2014/main" id="{7EF5211B-014A-4E6E-98C7-FDAF7855316F}"/>
              </a:ext>
            </a:extLst>
          </p:cNvPr>
          <p:cNvSpPr>
            <a:spLocks noGrp="1"/>
          </p:cNvSpPr>
          <p:nvPr>
            <p:ph type="title" hasCustomPrompt="1"/>
          </p:nvPr>
        </p:nvSpPr>
        <p:spPr/>
        <p:txBody>
          <a:bodyPr rtlCol="0"/>
          <a:lstStyle/>
          <a:p>
            <a:pPr rtl="0"/>
            <a:r>
              <a:rPr lang="fr-FR" noProof="0"/>
              <a:t>Cliquez pour modifier le style du titre</a:t>
            </a:r>
          </a:p>
        </p:txBody>
      </p:sp>
      <p:sp>
        <p:nvSpPr>
          <p:cNvPr id="6" name="Espace réservé du pied de page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11" name="Espace réservé du contenu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6004596"/>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Informations de la maquette</a:t>
            </a:r>
          </a:p>
        </p:txBody>
      </p:sp>
      <p:sp>
        <p:nvSpPr>
          <p:cNvPr id="12" name="Espace réservé du texte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542887"/>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fr-FR" noProof="0"/>
              <a:t>Nom de la maquette</a:t>
            </a:r>
          </a:p>
        </p:txBody>
      </p:sp>
      <p:sp>
        <p:nvSpPr>
          <p:cNvPr id="13" name="Espace réservé du contenu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6004596"/>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dirty="0"/>
              <a:t>Informations de la maquette</a:t>
            </a:r>
          </a:p>
        </p:txBody>
      </p:sp>
      <p:sp>
        <p:nvSpPr>
          <p:cNvPr id="14" name="Espace réservé du texte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542887"/>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fr-FR" noProof="0" dirty="0"/>
              <a:t>Nom de la maquette</a:t>
            </a:r>
          </a:p>
        </p:txBody>
      </p:sp>
      <p:sp>
        <p:nvSpPr>
          <p:cNvPr id="15" name="Espace réservé du contenu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6004596"/>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Informations de la maquette</a:t>
            </a:r>
          </a:p>
        </p:txBody>
      </p:sp>
      <p:sp>
        <p:nvSpPr>
          <p:cNvPr id="16" name="Espace réservé du texte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542887"/>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fr-FR" noProof="0"/>
              <a:t>Nom de la maquette</a:t>
            </a:r>
          </a:p>
        </p:txBody>
      </p:sp>
      <p:sp>
        <p:nvSpPr>
          <p:cNvPr id="4" name="Espace réservé d’image 3">
            <a:extLst>
              <a:ext uri="{FF2B5EF4-FFF2-40B4-BE49-F238E27FC236}">
                <a16:creationId xmlns:a16="http://schemas.microsoft.com/office/drawing/2014/main" id="{4C4EB921-BD58-4C2E-BDD5-FC8D2629829B}"/>
              </a:ext>
            </a:extLst>
          </p:cNvPr>
          <p:cNvSpPr>
            <a:spLocks noGrp="1"/>
          </p:cNvSpPr>
          <p:nvPr>
            <p:ph type="pic" sz="quarter" idx="19" hasCustomPrompt="1"/>
          </p:nvPr>
        </p:nvSpPr>
        <p:spPr>
          <a:xfrm>
            <a:off x="1751679" y="1701970"/>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17" name="Espace réservé d’image 3">
            <a:extLst>
              <a:ext uri="{FF2B5EF4-FFF2-40B4-BE49-F238E27FC236}">
                <a16:creationId xmlns:a16="http://schemas.microsoft.com/office/drawing/2014/main" id="{3CB44DE3-C599-4EA7-BFDA-4E39AE89FC01}"/>
              </a:ext>
            </a:extLst>
          </p:cNvPr>
          <p:cNvSpPr>
            <a:spLocks noGrp="1"/>
          </p:cNvSpPr>
          <p:nvPr>
            <p:ph type="pic" sz="quarter" idx="20" hasCustomPrompt="1"/>
          </p:nvPr>
        </p:nvSpPr>
        <p:spPr>
          <a:xfrm>
            <a:off x="5281301" y="1701970"/>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18" name="Espace réservé d’image 3">
            <a:extLst>
              <a:ext uri="{FF2B5EF4-FFF2-40B4-BE49-F238E27FC236}">
                <a16:creationId xmlns:a16="http://schemas.microsoft.com/office/drawing/2014/main" id="{A4392E45-2A0B-49BF-9952-79C42AF8DE90}"/>
              </a:ext>
            </a:extLst>
          </p:cNvPr>
          <p:cNvSpPr>
            <a:spLocks noGrp="1"/>
          </p:cNvSpPr>
          <p:nvPr>
            <p:ph type="pic" sz="quarter" idx="21" hasCustomPrompt="1"/>
          </p:nvPr>
        </p:nvSpPr>
        <p:spPr>
          <a:xfrm>
            <a:off x="8810923" y="1701970"/>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Cliquez sur l’icône pour ajouter une image</a:t>
            </a:r>
          </a:p>
        </p:txBody>
      </p:sp>
      <p:sp>
        <p:nvSpPr>
          <p:cNvPr id="19" name="Rectangle 18">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Rectangle 19">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230127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nds nombres-Option 2">
    <p:spTree>
      <p:nvGrpSpPr>
        <p:cNvPr id="1" name=""/>
        <p:cNvGrpSpPr/>
        <p:nvPr/>
      </p:nvGrpSpPr>
      <p:grpSpPr>
        <a:xfrm>
          <a:off x="0" y="0"/>
          <a:ext cx="0" cy="0"/>
          <a:chOff x="0" y="0"/>
          <a:chExt cx="0" cy="0"/>
        </a:xfrm>
      </p:grpSpPr>
      <p:sp>
        <p:nvSpPr>
          <p:cNvPr id="11" name="Espace réservé du texte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rtlCol="0"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En-tête de section</a:t>
            </a:r>
          </a:p>
        </p:txBody>
      </p:sp>
      <p:sp>
        <p:nvSpPr>
          <p:cNvPr id="12" name="Espace réservé du texte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fr-FR" noProof="0"/>
              <a:t>En-tête de section</a:t>
            </a:r>
          </a:p>
        </p:txBody>
      </p:sp>
      <p:sp>
        <p:nvSpPr>
          <p:cNvPr id="9" name="Espace réservé du texte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fr-FR" noProof="0"/>
              <a:t>En-tête de section</a:t>
            </a:r>
          </a:p>
        </p:txBody>
      </p:sp>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fr-FR" noProof="0"/>
              <a:t>Modifiez le style du titre</a:t>
            </a:r>
          </a:p>
        </p:txBody>
      </p:sp>
      <p:sp>
        <p:nvSpPr>
          <p:cNvPr id="7" name="Espace réservé du pied de page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10" name="Espace réservé du texte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rtlCol="0"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1</a:t>
            </a:r>
          </a:p>
        </p:txBody>
      </p:sp>
      <p:sp>
        <p:nvSpPr>
          <p:cNvPr id="13" name="Espace réservé du texte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fr-FR" noProof="0"/>
              <a:t>2</a:t>
            </a:r>
          </a:p>
        </p:txBody>
      </p:sp>
      <p:sp>
        <p:nvSpPr>
          <p:cNvPr id="14" name="Espace réservé du texte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fr-FR" noProof="0"/>
              <a:t>3</a:t>
            </a:r>
          </a:p>
        </p:txBody>
      </p:sp>
      <p:sp>
        <p:nvSpPr>
          <p:cNvPr id="16" name="Espace réservé du contenu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Description de la section</a:t>
            </a:r>
          </a:p>
        </p:txBody>
      </p:sp>
      <p:sp>
        <p:nvSpPr>
          <p:cNvPr id="17" name="Espace réservé du texte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Description de la section</a:t>
            </a:r>
          </a:p>
        </p:txBody>
      </p:sp>
      <p:sp>
        <p:nvSpPr>
          <p:cNvPr id="18" name="Espace réservé du texte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Description de la section</a:t>
            </a:r>
          </a:p>
        </p:txBody>
      </p:sp>
      <p:sp>
        <p:nvSpPr>
          <p:cNvPr id="22" name="Espace réservé du texte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15" name="Rectangle 14">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Rectangle 18">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3897170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space de marché">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7EF5211B-014A-4E6E-98C7-FDAF7855316F}"/>
              </a:ext>
            </a:extLst>
          </p:cNvPr>
          <p:cNvSpPr>
            <a:spLocks noGrp="1"/>
          </p:cNvSpPr>
          <p:nvPr>
            <p:ph type="title" hasCustomPrompt="1"/>
          </p:nvPr>
        </p:nvSpPr>
        <p:spPr>
          <a:xfrm>
            <a:off x="432000" y="432000"/>
            <a:ext cx="11340000" cy="432000"/>
          </a:xfrm>
        </p:spPr>
        <p:txBody>
          <a:bodyPr rtlCol="0"/>
          <a:lstStyle/>
          <a:p>
            <a:pPr rtl="0"/>
            <a:r>
              <a:rPr lang="fr-FR" noProof="0"/>
              <a:t>Modifiez le style du titre du masque</a:t>
            </a:r>
          </a:p>
        </p:txBody>
      </p:sp>
      <p:sp>
        <p:nvSpPr>
          <p:cNvPr id="6" name="Espace réservé du pied de page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cxnSp>
        <p:nvCxnSpPr>
          <p:cNvPr id="8" name="Connecteur droit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Espace réservé du texte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Titre quadrant</a:t>
            </a:r>
          </a:p>
        </p:txBody>
      </p:sp>
      <p:sp>
        <p:nvSpPr>
          <p:cNvPr id="12" name="Espace réservé du texte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Titre quadrant</a:t>
            </a:r>
          </a:p>
        </p:txBody>
      </p:sp>
      <p:sp>
        <p:nvSpPr>
          <p:cNvPr id="13" name="Espace réservé du texte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fr-FR" noProof="0"/>
              <a:t>Titre quadrant</a:t>
            </a:r>
          </a:p>
        </p:txBody>
      </p:sp>
      <p:sp>
        <p:nvSpPr>
          <p:cNvPr id="14" name="Espace réservé du texte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fr-FR" noProof="0"/>
              <a:t>Titre quadrant</a:t>
            </a:r>
          </a:p>
        </p:txBody>
      </p:sp>
      <p:sp>
        <p:nvSpPr>
          <p:cNvPr id="15" name="Rectangle 14">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6" name="Rectangle 1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966920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ronolog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5211B-014A-4E6E-98C7-FDAF7855316F}"/>
              </a:ext>
            </a:extLst>
          </p:cNvPr>
          <p:cNvSpPr>
            <a:spLocks noGrp="1"/>
          </p:cNvSpPr>
          <p:nvPr>
            <p:ph type="title" hasCustomPrompt="1"/>
          </p:nvPr>
        </p:nvSpPr>
        <p:spPr/>
        <p:txBody>
          <a:bodyPr rtlCol="0"/>
          <a:lstStyle/>
          <a:p>
            <a:pPr rtl="0"/>
            <a:r>
              <a:rPr lang="fr-FR" noProof="0"/>
              <a:t>Cliquez pour modifier le style du titre</a:t>
            </a:r>
          </a:p>
        </p:txBody>
      </p:sp>
      <p:sp>
        <p:nvSpPr>
          <p:cNvPr id="6" name="Espace réservé du pied de page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5" name="Espace réservé du texte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cxnSp>
        <p:nvCxnSpPr>
          <p:cNvPr id="8" name="Connecteur droit avec flèche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Espace réservé du texte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fr-FR" noProof="0"/>
              <a:t>Année</a:t>
            </a:r>
          </a:p>
        </p:txBody>
      </p:sp>
      <p:sp>
        <p:nvSpPr>
          <p:cNvPr id="10" name="Espace réservé du texte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11" name="Espace réservé du texte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12" name="Espace réservé du texte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13" name="Espace réservé du texte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14" name="Espace réservé du texte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fr-FR" noProof="0"/>
              <a:t>Année</a:t>
            </a:r>
          </a:p>
        </p:txBody>
      </p:sp>
      <p:sp>
        <p:nvSpPr>
          <p:cNvPr id="15" name="Espace réservé du texte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16" name="Espace réservé du texte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17" name="Espace réservé du texte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18" name="Espace réservé du texte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19" name="Espace réservé du texte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0" name="Espace réservé du texte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1" name="Espace réservé du texte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2" name="Espace réservé du texte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3" name="Espace réservé du texte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4" name="Espace réservé du texte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5" name="Espace réservé du texte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6" name="Espace réservé du texte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7" name="Espace réservé du texte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8" name="Espace réservé du texte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9" name="Espace réservé du texte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0" name="Espace réservé du texte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1" name="Espace réservé du texte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2" name="Espace réservé du texte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3" name="Espace réservé du texte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4" name="Espace réservé du texte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 name="Espace réservé du texte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rtlCol="0" anchor="t"/>
          <a:lstStyle>
            <a:lvl1pPr marL="0" indent="0" algn="ctr">
              <a:buNone/>
              <a:defRPr sz="1600"/>
            </a:lvl1pPr>
          </a:lstStyle>
          <a:p>
            <a:pPr lvl="0" rtl="0"/>
            <a:r>
              <a:rPr lang="fr-FR" noProof="0"/>
              <a:t>Titre de l’élément</a:t>
            </a:r>
          </a:p>
        </p:txBody>
      </p:sp>
      <p:sp>
        <p:nvSpPr>
          <p:cNvPr id="37" name="Espace réservé du texte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rtlCol="0"/>
          <a:lstStyle>
            <a:lvl1pPr marL="0" indent="0" algn="ctr">
              <a:buNone/>
              <a:defRPr sz="1200">
                <a:solidFill>
                  <a:schemeClr val="tx1">
                    <a:lumMod val="50000"/>
                    <a:lumOff val="50000"/>
                  </a:schemeClr>
                </a:solidFill>
              </a:defRPr>
            </a:lvl1pPr>
          </a:lstStyle>
          <a:p>
            <a:pPr lvl="0" rtl="0"/>
            <a:r>
              <a:rPr lang="fr-FR" noProof="0"/>
              <a:t>Mois, Année</a:t>
            </a:r>
          </a:p>
        </p:txBody>
      </p:sp>
      <p:sp>
        <p:nvSpPr>
          <p:cNvPr id="35" name="Rectangle 34">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6" name="Rectangle 3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529110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mbres de l’équipe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fr-FR" noProof="0"/>
              <a:t>Modifiez le style du titre</a:t>
            </a:r>
            <a:endParaRPr lang="fr-FR" altLang="zh-CN" noProof="0"/>
          </a:p>
        </p:txBody>
      </p:sp>
      <p:sp>
        <p:nvSpPr>
          <p:cNvPr id="7" name="Espace réservé du pied de page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fr-FR" noProof="0"/>
              <a:t>Ajouter un pied de page</a:t>
            </a:r>
            <a:endParaRPr lang="fr-FR" altLang="zh-CN" noProof="0"/>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altLang="zh-CN" noProof="0" smtClean="0"/>
              <a:pPr rtl="0"/>
              <a:t>‹N°›</a:t>
            </a:fld>
            <a:endParaRPr lang="fr-FR" altLang="zh-CN" noProof="0"/>
          </a:p>
        </p:txBody>
      </p:sp>
      <p:sp>
        <p:nvSpPr>
          <p:cNvPr id="5" name="Espace réservé d’image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Insérez ou glissez-déplacez une image ici</a:t>
            </a:r>
          </a:p>
        </p:txBody>
      </p:sp>
      <p:sp>
        <p:nvSpPr>
          <p:cNvPr id="9" name="Espace réservé du texte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rtlCol="0" anchor="b"/>
          <a:lstStyle>
            <a:lvl1pPr marL="0" indent="0" algn="l">
              <a:buFont typeface="Arial" panose="020B0604020202020204" pitchFamily="34" charset="0"/>
              <a:buNone/>
              <a:defRPr sz="2400"/>
            </a:lvl1pPr>
          </a:lstStyle>
          <a:p>
            <a:pPr lvl="0" rtl="0"/>
            <a:r>
              <a:rPr lang="fr-FR" noProof="0"/>
              <a:t>Nom</a:t>
            </a:r>
            <a:endParaRPr lang="fr-FR" altLang="zh-CN" noProof="0"/>
          </a:p>
        </p:txBody>
      </p:sp>
      <p:sp>
        <p:nvSpPr>
          <p:cNvPr id="11" name="Espace réservé du texte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rtlCol="0"/>
          <a:lstStyle>
            <a:lvl1pPr marL="0" indent="0" algn="l">
              <a:buNone/>
              <a:defRPr sz="1400">
                <a:solidFill>
                  <a:schemeClr val="tx1">
                    <a:lumMod val="50000"/>
                    <a:lumOff val="50000"/>
                  </a:schemeClr>
                </a:solidFill>
              </a:defRPr>
            </a:lvl1pPr>
          </a:lstStyle>
          <a:p>
            <a:pPr lvl="0" rtl="0"/>
            <a:r>
              <a:rPr lang="fr-FR" noProof="0"/>
              <a:t>Courte biographie</a:t>
            </a:r>
            <a:endParaRPr lang="fr-FR" altLang="zh-CN" noProof="0"/>
          </a:p>
        </p:txBody>
      </p:sp>
      <p:sp>
        <p:nvSpPr>
          <p:cNvPr id="6" name="Espace réservé du texte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endParaRPr lang="fr-FR" altLang="zh-CN" noProof="0"/>
          </a:p>
        </p:txBody>
      </p:sp>
      <p:sp>
        <p:nvSpPr>
          <p:cNvPr id="28" name="Espace réservé du texte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rtlCol="0"/>
          <a:lstStyle>
            <a:lvl1pPr marL="0" indent="0" algn="l" rtl="0">
              <a:buFont typeface="Arial" panose="020B0604020202020204" pitchFamily="34" charset="0"/>
              <a:buNone/>
              <a:defRPr sz="1400">
                <a:solidFill>
                  <a:schemeClr val="bg1">
                    <a:lumMod val="50000"/>
                  </a:schemeClr>
                </a:solidFill>
              </a:defRPr>
            </a:lvl1pPr>
          </a:lstStyle>
          <a:p>
            <a:pPr lvl="0" rtl="0"/>
            <a:r>
              <a:rPr lang="fr-FR" noProof="0" dirty="0"/>
              <a:t>Titre</a:t>
            </a:r>
            <a:endParaRPr lang="fr-FR" altLang="zh-CN" noProof="0" dirty="0"/>
          </a:p>
        </p:txBody>
      </p:sp>
      <p:sp>
        <p:nvSpPr>
          <p:cNvPr id="41" name="Espace réservé d’image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Insérez ou glissez-déplacez une image ici</a:t>
            </a:r>
          </a:p>
        </p:txBody>
      </p:sp>
      <p:sp>
        <p:nvSpPr>
          <p:cNvPr id="42" name="Espace réservé du texte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rtlCol="0" anchor="b"/>
          <a:lstStyle>
            <a:lvl1pPr marL="0" indent="0" algn="l">
              <a:buFont typeface="Arial" panose="020B0604020202020204" pitchFamily="34" charset="0"/>
              <a:buNone/>
              <a:defRPr sz="2400"/>
            </a:lvl1pPr>
          </a:lstStyle>
          <a:p>
            <a:pPr lvl="0" rtl="0"/>
            <a:r>
              <a:rPr lang="fr-FR" noProof="0"/>
              <a:t>Nom</a:t>
            </a:r>
            <a:endParaRPr lang="fr-FR" altLang="zh-CN" noProof="0"/>
          </a:p>
        </p:txBody>
      </p:sp>
      <p:sp>
        <p:nvSpPr>
          <p:cNvPr id="43" name="Espace réservé du texte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rtlCol="0"/>
          <a:lstStyle>
            <a:lvl1pPr marL="0" indent="0" algn="l">
              <a:buNone/>
              <a:defRPr sz="1400">
                <a:solidFill>
                  <a:schemeClr val="tx1">
                    <a:lumMod val="50000"/>
                    <a:lumOff val="50000"/>
                  </a:schemeClr>
                </a:solidFill>
              </a:defRPr>
            </a:lvl1pPr>
          </a:lstStyle>
          <a:p>
            <a:pPr lvl="0" rtl="0"/>
            <a:r>
              <a:rPr lang="fr-FR" noProof="0"/>
              <a:t>Courte biographie</a:t>
            </a:r>
            <a:endParaRPr lang="fr-FR" altLang="zh-CN" noProof="0"/>
          </a:p>
        </p:txBody>
      </p:sp>
      <p:sp>
        <p:nvSpPr>
          <p:cNvPr id="44" name="Espace réservé du texte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rtlCol="0"/>
          <a:lstStyle>
            <a:lvl1pPr marL="0" indent="0" algn="l" rtl="0">
              <a:buFont typeface="Arial" panose="020B0604020202020204" pitchFamily="34" charset="0"/>
              <a:buNone/>
              <a:defRPr sz="1400">
                <a:solidFill>
                  <a:schemeClr val="bg1">
                    <a:lumMod val="50000"/>
                  </a:schemeClr>
                </a:solidFill>
              </a:defRPr>
            </a:lvl1pPr>
          </a:lstStyle>
          <a:p>
            <a:pPr lvl="0" rtl="0"/>
            <a:r>
              <a:rPr lang="fr-FR" noProof="0" dirty="0"/>
              <a:t>Titre</a:t>
            </a:r>
            <a:endParaRPr lang="fr-FR" altLang="zh-CN" noProof="0" dirty="0"/>
          </a:p>
        </p:txBody>
      </p:sp>
      <p:sp>
        <p:nvSpPr>
          <p:cNvPr id="45" name="Espace réservé d’image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fr-FR" noProof="0"/>
              <a:t>Insérez ou glissez-déplacez une image ici</a:t>
            </a:r>
          </a:p>
        </p:txBody>
      </p:sp>
      <p:sp>
        <p:nvSpPr>
          <p:cNvPr id="46" name="Espace réservé du texte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rtlCol="0" anchor="b"/>
          <a:lstStyle>
            <a:lvl1pPr marL="0" indent="0" algn="l">
              <a:buFont typeface="Arial" panose="020B0604020202020204" pitchFamily="34" charset="0"/>
              <a:buNone/>
              <a:defRPr sz="2400"/>
            </a:lvl1pPr>
          </a:lstStyle>
          <a:p>
            <a:pPr lvl="0" rtl="0"/>
            <a:r>
              <a:rPr lang="fr-FR" noProof="0"/>
              <a:t>Nom</a:t>
            </a:r>
            <a:endParaRPr lang="fr-FR" altLang="zh-CN" noProof="0"/>
          </a:p>
        </p:txBody>
      </p:sp>
      <p:sp>
        <p:nvSpPr>
          <p:cNvPr id="47" name="Espace réservé du texte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rtlCol="0"/>
          <a:lstStyle>
            <a:lvl1pPr marL="0" indent="0" algn="l">
              <a:buNone/>
              <a:defRPr sz="1400">
                <a:solidFill>
                  <a:schemeClr val="tx1">
                    <a:lumMod val="50000"/>
                    <a:lumOff val="50000"/>
                  </a:schemeClr>
                </a:solidFill>
              </a:defRPr>
            </a:lvl1pPr>
          </a:lstStyle>
          <a:p>
            <a:pPr lvl="0" rtl="0"/>
            <a:r>
              <a:rPr lang="fr-FR" noProof="0"/>
              <a:t>Courte biographie</a:t>
            </a:r>
            <a:endParaRPr lang="fr-FR" altLang="zh-CN" noProof="0"/>
          </a:p>
        </p:txBody>
      </p:sp>
      <p:sp>
        <p:nvSpPr>
          <p:cNvPr id="48" name="Espace réservé du texte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fr-FR" noProof="0" dirty="0"/>
              <a:t>Titre</a:t>
            </a:r>
            <a:endParaRPr lang="fr-FR" altLang="zh-CN" noProof="0" dirty="0"/>
          </a:p>
        </p:txBody>
      </p:sp>
      <p:sp>
        <p:nvSpPr>
          <p:cNvPr id="18" name="Rectangle 17">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Rectangle 18">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20" name="Connecteur droit 19" title="Ligne de séparation">
            <a:extLst>
              <a:ext uri="{FF2B5EF4-FFF2-40B4-BE49-F238E27FC236}">
                <a16:creationId xmlns:a16="http://schemas.microsoft.com/office/drawing/2014/main" id="{80BC67F4-4E33-4709-9D60-593B322A8C48}"/>
              </a:ext>
            </a:extLst>
          </p:cNvPr>
          <p:cNvCxnSpPr>
            <a:cxnSpLocks/>
          </p:cNvCxnSpPr>
          <p:nvPr userDrawn="1"/>
        </p:nvCxnSpPr>
        <p:spPr>
          <a:xfrm>
            <a:off x="1974854" y="3332591"/>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cteur droit 20" title="Ligne de séparation">
            <a:extLst>
              <a:ext uri="{FF2B5EF4-FFF2-40B4-BE49-F238E27FC236}">
                <a16:creationId xmlns:a16="http://schemas.microsoft.com/office/drawing/2014/main" id="{F57D445D-9983-4AAC-8E68-88EA351CB22B}"/>
              </a:ext>
            </a:extLst>
          </p:cNvPr>
          <p:cNvCxnSpPr>
            <a:cxnSpLocks/>
          </p:cNvCxnSpPr>
          <p:nvPr userDrawn="1"/>
        </p:nvCxnSpPr>
        <p:spPr>
          <a:xfrm>
            <a:off x="5811084" y="3332591"/>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Connecteur droit 21" title="Ligne de séparation">
            <a:extLst>
              <a:ext uri="{FF2B5EF4-FFF2-40B4-BE49-F238E27FC236}">
                <a16:creationId xmlns:a16="http://schemas.microsoft.com/office/drawing/2014/main" id="{0BCA98FD-268D-47AA-8871-119024D92EA6}"/>
              </a:ext>
            </a:extLst>
          </p:cNvPr>
          <p:cNvCxnSpPr>
            <a:cxnSpLocks/>
          </p:cNvCxnSpPr>
          <p:nvPr userDrawn="1"/>
        </p:nvCxnSpPr>
        <p:spPr>
          <a:xfrm>
            <a:off x="9647313" y="3332591"/>
            <a:ext cx="1548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949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émoign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fr-FR" noProof="0"/>
              <a:t>Modifiez le style du titre</a:t>
            </a:r>
          </a:p>
        </p:txBody>
      </p:sp>
      <p:sp>
        <p:nvSpPr>
          <p:cNvPr id="7" name="Espace réservé du pied de page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6" name="Espace réservé du texte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4" name="Espace réservé du texte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fr-FR" noProof="0"/>
              <a:t>Le témoignage vient ici</a:t>
            </a:r>
          </a:p>
        </p:txBody>
      </p:sp>
      <p:sp>
        <p:nvSpPr>
          <p:cNvPr id="9" name="Espace réservé du texte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fr-FR" noProof="0"/>
              <a:t>Nom et fonction</a:t>
            </a:r>
          </a:p>
        </p:txBody>
      </p:sp>
      <p:sp>
        <p:nvSpPr>
          <p:cNvPr id="12" name="Espace réservé du texte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fr-FR" noProof="0"/>
              <a:t>Le témoignage vient ici</a:t>
            </a:r>
          </a:p>
        </p:txBody>
      </p:sp>
      <p:sp>
        <p:nvSpPr>
          <p:cNvPr id="13" name="Espace réservé du texte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fr-FR" noProof="0"/>
              <a:t>Nom et fonction</a:t>
            </a:r>
          </a:p>
        </p:txBody>
      </p:sp>
      <p:sp>
        <p:nvSpPr>
          <p:cNvPr id="14" name="Espace réservé du texte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fr-FR" noProof="0"/>
              <a:t>Le témoignage vient ici</a:t>
            </a:r>
          </a:p>
        </p:txBody>
      </p:sp>
      <p:sp>
        <p:nvSpPr>
          <p:cNvPr id="15" name="Espace réservé du texte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fr-FR" noProof="0"/>
              <a:t>Nom et fonction</a:t>
            </a:r>
          </a:p>
        </p:txBody>
      </p:sp>
      <p:sp>
        <p:nvSpPr>
          <p:cNvPr id="16" name="Rectangle 1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Rectangle 16">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236271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avec image">
    <p:bg>
      <p:bgPr>
        <a:solidFill>
          <a:schemeClr val="bg1">
            <a:lumMod val="95000"/>
          </a:schemeClr>
        </a:solidFill>
        <a:effectLst/>
      </p:bgPr>
    </p:bg>
    <p:spTree>
      <p:nvGrpSpPr>
        <p:cNvPr id="1" name=""/>
        <p:cNvGrpSpPr/>
        <p:nvPr/>
      </p:nvGrpSpPr>
      <p:grpSpPr>
        <a:xfrm>
          <a:off x="0" y="0"/>
          <a:ext cx="0" cy="0"/>
          <a:chOff x="0" y="0"/>
          <a:chExt cx="0" cy="0"/>
        </a:xfrm>
      </p:grpSpPr>
      <p:sp>
        <p:nvSpPr>
          <p:cNvPr id="8" name="Espace réservé d’image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rtlCol="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fr-FR" noProof="0" dirty="0"/>
              <a:t>Insérez ou glissez-déplacez votre photo ici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fr-FR" noProof="0"/>
              <a:t>Modifiez le style du titre</a:t>
            </a:r>
          </a:p>
        </p:txBody>
      </p:sp>
      <p:sp>
        <p:nvSpPr>
          <p:cNvPr id="3" name="Sous-titr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Espace réservé du numéro de diapositive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fr-FR" noProof="0" smtClean="0"/>
              <a:pPr rtl="0"/>
              <a:t>‹N°›</a:t>
            </a:fld>
            <a:endParaRPr lang="fr-FR" noProof="0"/>
          </a:p>
        </p:txBody>
      </p:sp>
      <p:sp>
        <p:nvSpPr>
          <p:cNvPr id="9" name="Espace réservé du pied de page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r>
              <a:rPr lang="fr-FR" noProof="0"/>
              <a:t>Ajouter un pied de page</a:t>
            </a:r>
          </a:p>
        </p:txBody>
      </p:sp>
      <p:sp>
        <p:nvSpPr>
          <p:cNvPr id="10" name="Rectangle 9">
            <a:extLst>
              <a:ext uri="{FF2B5EF4-FFF2-40B4-BE49-F238E27FC236}">
                <a16:creationId xmlns:a16="http://schemas.microsoft.com/office/drawing/2014/main" id="{EA8EA9D3-63E1-4170-B9FF-2F1AF08CCA45}"/>
              </a:ext>
            </a:extLst>
          </p:cNvPr>
          <p:cNvSpPr/>
          <p:nvPr userDrawn="1"/>
        </p:nvSpPr>
        <p:spPr>
          <a:xfrm>
            <a:off x="0" y="6786563"/>
            <a:ext cx="11771999" cy="71437"/>
          </a:xfrm>
          <a:prstGeom prst="rect">
            <a:avLst/>
          </a:prstGeom>
          <a:gradFill>
            <a:gsLst>
              <a:gs pos="0">
                <a:schemeClr val="tx1"/>
              </a:gs>
              <a:gs pos="48000">
                <a:schemeClr val="tx2"/>
              </a:gs>
              <a:gs pos="91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4956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ête de section">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0" y="-8768"/>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fr-FR" noProof="0"/>
              <a:t>Modifiez le style du titre</a:t>
            </a:r>
          </a:p>
        </p:txBody>
      </p:sp>
      <p:sp>
        <p:nvSpPr>
          <p:cNvPr id="3" name="Sous-titr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7" name="Espace réservé du numéro de diapositive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fr-FR" noProof="0" smtClean="0"/>
              <a:pPr rtl="0"/>
              <a:t>‹N°›</a:t>
            </a:fld>
            <a:endParaRPr lang="fr-FR" noProof="0"/>
          </a:p>
        </p:txBody>
      </p:sp>
      <p:sp>
        <p:nvSpPr>
          <p:cNvPr id="9" name="Espace réservé du pied de page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r>
              <a:rPr lang="fr-FR" noProof="0"/>
              <a:t>Ajouter un pied de page</a:t>
            </a:r>
          </a:p>
        </p:txBody>
      </p:sp>
      <p:sp>
        <p:nvSpPr>
          <p:cNvPr id="11" name="Rectangle 10">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tx1"/>
              </a:gs>
              <a:gs pos="48000">
                <a:schemeClr val="tx2"/>
              </a:gs>
              <a:gs pos="91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418683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2">
    <p:bg>
      <p:bgPr>
        <a:solidFill>
          <a:schemeClr val="bg1">
            <a:lumMod val="95000"/>
          </a:schemeClr>
        </a:solidFill>
        <a:effectLst/>
      </p:bgPr>
    </p:bg>
    <p:spTree>
      <p:nvGrpSpPr>
        <p:cNvPr id="1" name=""/>
        <p:cNvGrpSpPr/>
        <p:nvPr/>
      </p:nvGrpSpPr>
      <p:grpSpPr>
        <a:xfrm>
          <a:off x="0" y="0"/>
          <a:ext cx="0" cy="0"/>
          <a:chOff x="0" y="0"/>
          <a:chExt cx="0" cy="0"/>
        </a:xfrm>
      </p:grpSpPr>
      <p:sp>
        <p:nvSpPr>
          <p:cNvPr id="14" name="Espace réservé d’image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fr-FR" noProof="0"/>
              <a:t>Insérez ou glissez-déplacez votre photo ici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rtlCol="0" anchor="b"/>
          <a:lstStyle>
            <a:lvl1pPr algn="l">
              <a:defRPr sz="5400" spc="-300">
                <a:solidFill>
                  <a:schemeClr val="bg1"/>
                </a:solidFill>
              </a:defRPr>
            </a:lvl1pPr>
          </a:lstStyle>
          <a:p>
            <a:pPr rtl="0"/>
            <a:r>
              <a:rPr lang="fr-FR" noProof="0"/>
              <a:t>Merci de votre attention</a:t>
            </a:r>
          </a:p>
        </p:txBody>
      </p:sp>
      <p:sp>
        <p:nvSpPr>
          <p:cNvPr id="3" name="Sous-titr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rtlCol="0"/>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Nom complet</a:t>
            </a:r>
          </a:p>
        </p:txBody>
      </p:sp>
      <p:sp>
        <p:nvSpPr>
          <p:cNvPr id="5" name="Espace réservé du texte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rtl="0"/>
            <a:r>
              <a:rPr lang="fr-FR" noProof="0"/>
              <a:t>Coordonnées</a:t>
            </a:r>
          </a:p>
        </p:txBody>
      </p:sp>
      <p:sp>
        <p:nvSpPr>
          <p:cNvPr id="10" name="Espace réservé du texte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rtl="0"/>
            <a:r>
              <a:rPr lang="fr-FR" noProof="0"/>
              <a:t>Poignée E-mail ou Réseaux sociaux</a:t>
            </a:r>
          </a:p>
        </p:txBody>
      </p:sp>
      <p:sp>
        <p:nvSpPr>
          <p:cNvPr id="15" name="Rectangle 14">
            <a:extLst>
              <a:ext uri="{FF2B5EF4-FFF2-40B4-BE49-F238E27FC236}">
                <a16:creationId xmlns:a16="http://schemas.microsoft.com/office/drawing/2014/main" id="{6FBA5E93-E4C5-4917-B92A-53FC468CFEBD}"/>
              </a:ext>
            </a:extLst>
          </p:cNvPr>
          <p:cNvSpPr/>
          <p:nvPr userDrawn="1"/>
        </p:nvSpPr>
        <p:spPr>
          <a:xfrm>
            <a:off x="11772000" y="6781387"/>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6" name="Rectangle 1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tx1"/>
              </a:gs>
              <a:gs pos="48000">
                <a:schemeClr val="tx2"/>
              </a:gs>
              <a:gs pos="91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410081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rtl="0"/>
            <a:fld id="{4B73C415-D670-4716-A5EC-CC4D52CA2BAC}" type="slidenum">
              <a:rPr lang="fr-FR" noProof="0" smtClean="0"/>
              <a:pPr rtl="0"/>
              <a:t>‹N°›</a:t>
            </a:fld>
            <a:endParaRPr lang="fr-FR" noProof="0"/>
          </a:p>
        </p:txBody>
      </p:sp>
      <p:sp>
        <p:nvSpPr>
          <p:cNvPr id="4" name="Espace réservé du pied de page 3"/>
          <p:cNvSpPr>
            <a:spLocks noGrp="1"/>
          </p:cNvSpPr>
          <p:nvPr>
            <p:ph type="ftr" sz="quarter" idx="11"/>
          </p:nvPr>
        </p:nvSpPr>
        <p:spPr/>
        <p:txBody>
          <a:bodyPr/>
          <a:lstStyle/>
          <a:p>
            <a:pPr rtl="0"/>
            <a:r>
              <a:rPr lang="fr-FR" noProof="0"/>
              <a:t>Ajouter un pied de page</a:t>
            </a:r>
          </a:p>
        </p:txBody>
      </p:sp>
      <p:sp>
        <p:nvSpPr>
          <p:cNvPr id="5" name="Titre 1"/>
          <p:cNvSpPr>
            <a:spLocks noGrp="1"/>
          </p:cNvSpPr>
          <p:nvPr>
            <p:ph type="title" hasCustomPrompt="1"/>
          </p:nvPr>
        </p:nvSpPr>
        <p:spPr>
          <a:xfrm>
            <a:off x="234000" y="743919"/>
            <a:ext cx="2963993" cy="560150"/>
          </a:xfrm>
        </p:spPr>
        <p:txBody>
          <a:bodyPr/>
          <a:lstStyle/>
          <a:p>
            <a:r>
              <a:rPr lang="fr-FR" dirty="0"/>
              <a:t>Modifiez titre</a:t>
            </a:r>
            <a:endParaRPr lang="fr-CA" dirty="0"/>
          </a:p>
        </p:txBody>
      </p:sp>
      <p:sp>
        <p:nvSpPr>
          <p:cNvPr id="6" name="Text Placeholder 2">
            <a:extLst>
              <a:ext uri="{FF2B5EF4-FFF2-40B4-BE49-F238E27FC236}">
                <a16:creationId xmlns:a16="http://schemas.microsoft.com/office/drawing/2014/main" id="{712D9B6D-CE43-4FB1-87C0-D3565E730242}"/>
              </a:ext>
            </a:extLst>
          </p:cNvPr>
          <p:cNvSpPr>
            <a:spLocks noGrp="1"/>
          </p:cNvSpPr>
          <p:nvPr>
            <p:ph type="body" idx="1"/>
          </p:nvPr>
        </p:nvSpPr>
        <p:spPr>
          <a:xfrm>
            <a:off x="4080986" y="2426274"/>
            <a:ext cx="3008434" cy="601087"/>
          </a:xfrm>
        </p:spPr>
        <p:txBody>
          <a:bodyPr lIns="0" tIns="0" rIns="0" bIns="0"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7" name="Content Placeholder 3">
            <a:extLst>
              <a:ext uri="{FF2B5EF4-FFF2-40B4-BE49-F238E27FC236}">
                <a16:creationId xmlns:a16="http://schemas.microsoft.com/office/drawing/2014/main" id="{249D73CD-EB11-4ED6-80CF-B68320D57E91}"/>
              </a:ext>
            </a:extLst>
          </p:cNvPr>
          <p:cNvSpPr>
            <a:spLocks noGrp="1"/>
          </p:cNvSpPr>
          <p:nvPr>
            <p:ph sz="half" idx="2"/>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IN" dirty="0"/>
          </a:p>
        </p:txBody>
      </p:sp>
      <p:cxnSp>
        <p:nvCxnSpPr>
          <p:cNvPr id="9"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6" y="1452564"/>
            <a:ext cx="2880000" cy="0"/>
          </a:xfrm>
          <a:prstGeom prst="line">
            <a:avLst/>
          </a:prstGeom>
          <a:ln w="571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639489" y="421045"/>
            <a:ext cx="0" cy="5768619"/>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A09F60F9-61AE-4464-B369-1CF86DB708DA}"/>
              </a:ext>
            </a:extLst>
          </p:cNvPr>
          <p:cNvSpPr>
            <a:spLocks noGrp="1"/>
          </p:cNvSpPr>
          <p:nvPr>
            <p:ph type="body" idx="15"/>
          </p:nvPr>
        </p:nvSpPr>
        <p:spPr>
          <a:xfrm>
            <a:off x="7870582" y="2426274"/>
            <a:ext cx="3008434" cy="601087"/>
          </a:xfrm>
        </p:spPr>
        <p:txBody>
          <a:bodyPr lIns="0" tIns="0" rIns="0" bIns="0"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3" name="Content Placeholder 3">
            <a:extLst>
              <a:ext uri="{FF2B5EF4-FFF2-40B4-BE49-F238E27FC236}">
                <a16:creationId xmlns:a16="http://schemas.microsoft.com/office/drawing/2014/main" id="{124CEF01-2C7C-4568-8A45-5F5A058ECFC1}"/>
              </a:ext>
            </a:extLst>
          </p:cNvPr>
          <p:cNvSpPr>
            <a:spLocks noGrp="1"/>
          </p:cNvSpPr>
          <p:nvPr>
            <p:ph sz="half" idx="16"/>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IN"/>
          </a:p>
        </p:txBody>
      </p:sp>
      <p:sp>
        <p:nvSpPr>
          <p:cNvPr id="14"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15"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16" name="Text Placeholder 2">
            <a:extLst>
              <a:ext uri="{FF2B5EF4-FFF2-40B4-BE49-F238E27FC236}">
                <a16:creationId xmlns:a16="http://schemas.microsoft.com/office/drawing/2014/main" id="{76F2CCF2-293A-49CA-B2A9-134BB5DEF98E}"/>
              </a:ext>
            </a:extLst>
          </p:cNvPr>
          <p:cNvSpPr>
            <a:spLocks noGrp="1"/>
          </p:cNvSpPr>
          <p:nvPr>
            <p:ph type="body" idx="20" hasCustomPrompt="1"/>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7" name="Rectangle 16">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90003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BE06229A-0702-4CD6-B5F1-0DC746CC4F18}"/>
              </a:ext>
            </a:extLst>
          </p:cNvPr>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u pied de page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Rectangle 8">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5021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5211B-014A-4E6E-98C7-FDAF7855316F}"/>
              </a:ext>
            </a:extLst>
          </p:cNvPr>
          <p:cNvSpPr>
            <a:spLocks noGrp="1"/>
          </p:cNvSpPr>
          <p:nvPr>
            <p:ph type="title" hasCustomPrompt="1"/>
          </p:nvPr>
        </p:nvSpPr>
        <p:spPr/>
        <p:txBody>
          <a:bodyPr rtlCol="0"/>
          <a:lstStyle/>
          <a:p>
            <a:pPr rtl="0"/>
            <a:r>
              <a:rPr lang="fr-FR" noProof="0"/>
              <a:t>Cliquez pour modifier le style du titre</a:t>
            </a:r>
          </a:p>
        </p:txBody>
      </p:sp>
      <p:sp>
        <p:nvSpPr>
          <p:cNvPr id="6" name="Espace réservé du pied de page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fr-FR" noProof="0" smtClean="0"/>
              <a:pPr rtl="0"/>
              <a:t>‹N°›</a:t>
            </a:fld>
            <a:endParaRPr lang="fr-FR" noProof="0"/>
          </a:p>
        </p:txBody>
      </p:sp>
      <p:sp>
        <p:nvSpPr>
          <p:cNvPr id="5" name="Espace réservé du texte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8" name="Rectangle 7">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Rectangle 8">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72000">
                <a:schemeClr val="accent3"/>
              </a:gs>
              <a:gs pos="39000">
                <a:srgbClr val="275E75"/>
              </a:gs>
              <a:gs pos="0">
                <a:schemeClr val="tx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24342674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Espace réservé du titre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pPr rtl="0"/>
            <a:r>
              <a:rPr lang="fr-FR" noProof="0" dirty="0"/>
              <a:t>Modifiez le style du titre</a:t>
            </a:r>
          </a:p>
        </p:txBody>
      </p:sp>
      <p:sp>
        <p:nvSpPr>
          <p:cNvPr id="3" name="Espace réservé du texte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numéro de diapositive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pPr rtl="0"/>
            <a:fld id="{4B73C415-D670-4716-A5EC-CC4D52CA2BAC}" type="slidenum">
              <a:rPr lang="fr-FR" noProof="0" smtClean="0"/>
              <a:pPr rtl="0"/>
              <a:t>‹N°›</a:t>
            </a:fld>
            <a:endParaRPr lang="fr-FR" noProof="0"/>
          </a:p>
        </p:txBody>
      </p:sp>
      <p:sp>
        <p:nvSpPr>
          <p:cNvPr id="7" name="Espace réservé du pied de page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fr-FR" noProof="0"/>
              <a:t>Ajouter un pied de page</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pic>
        <p:nvPicPr>
          <p:cNvPr id="4" name="Image 3"/>
          <p:cNvPicPr>
            <a:picLocks noChangeAspect="1"/>
          </p:cNvPicPr>
          <p:nvPr userDrawn="1"/>
        </p:nvPicPr>
        <p:blipFill rotWithShape="1">
          <a:blip r:embed="rId37" cstate="print">
            <a:extLst>
              <a:ext uri="{28A0092B-C50C-407E-A947-70E740481C1C}">
                <a14:useLocalDpi xmlns:a14="http://schemas.microsoft.com/office/drawing/2010/main" val="0"/>
              </a:ext>
            </a:extLst>
          </a:blip>
          <a:srcRect b="34836"/>
          <a:stretch/>
        </p:blipFill>
        <p:spPr>
          <a:xfrm>
            <a:off x="9978886" y="6454403"/>
            <a:ext cx="1651091" cy="247254"/>
          </a:xfrm>
          <a:prstGeom prst="rect">
            <a:avLst/>
          </a:prstGeom>
        </p:spPr>
      </p:pic>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56" r:id="rId3"/>
    <p:sldLayoutId id="2147483662" r:id="rId4"/>
    <p:sldLayoutId id="2147483677" r:id="rId5"/>
    <p:sldLayoutId id="2147483673" r:id="rId6"/>
    <p:sldLayoutId id="2147483681" r:id="rId7"/>
    <p:sldLayoutId id="2147483650" r:id="rId8"/>
    <p:sldLayoutId id="2147483654" r:id="rId9"/>
    <p:sldLayoutId id="2147483678" r:id="rId10"/>
    <p:sldLayoutId id="2147483655" r:id="rId11"/>
    <p:sldLayoutId id="2147483657" r:id="rId12"/>
    <p:sldLayoutId id="2147483679" r:id="rId13"/>
    <p:sldLayoutId id="2147483680" r:id="rId14"/>
    <p:sldLayoutId id="2147483659" r:id="rId15"/>
    <p:sldLayoutId id="2147483660" r:id="rId16"/>
    <p:sldLayoutId id="2147483682" r:id="rId17"/>
    <p:sldLayoutId id="2147483683" r:id="rId18"/>
    <p:sldLayoutId id="2147483684" r:id="rId19"/>
    <p:sldLayoutId id="2147483685" r:id="rId20"/>
    <p:sldLayoutId id="2147483686" r:id="rId21"/>
    <p:sldLayoutId id="2147483664" r:id="rId22"/>
    <p:sldLayoutId id="2147483658" r:id="rId23"/>
    <p:sldLayoutId id="2147483672" r:id="rId24"/>
    <p:sldLayoutId id="2147483665" r:id="rId25"/>
    <p:sldLayoutId id="2147483652" r:id="rId26"/>
    <p:sldLayoutId id="2147483653" r:id="rId27"/>
    <p:sldLayoutId id="2147483668" r:id="rId28"/>
    <p:sldLayoutId id="2147483661" r:id="rId29"/>
    <p:sldLayoutId id="2147483674" r:id="rId30"/>
    <p:sldLayoutId id="2147483666" r:id="rId31"/>
    <p:sldLayoutId id="2147483667" r:id="rId32"/>
    <p:sldLayoutId id="2147483669" r:id="rId33"/>
    <p:sldLayoutId id="2147483671" r:id="rId34"/>
    <p:sldLayoutId id="2147483675" r:id="rId35"/>
  </p:sldLayoutIdLst>
  <p:hf hdr="0" ftr="0" dt="0"/>
  <p:txStyles>
    <p:titleStyle>
      <a:lvl1pPr algn="l" defTabSz="914400" rtl="0" eaLnBrk="1" latinLnBrk="0" hangingPunct="1">
        <a:lnSpc>
          <a:spcPct val="90000"/>
        </a:lnSpc>
        <a:spcBef>
          <a:spcPct val="0"/>
        </a:spcBef>
        <a:buNone/>
        <a:defRPr sz="3200" b="1" kern="1200" cap="all" spc="-150" baseline="0">
          <a:solidFill>
            <a:schemeClr val="tx1">
              <a:lumMod val="75000"/>
              <a:lumOff val="25000"/>
            </a:schemeClr>
          </a:solidFill>
          <a:latin typeface="Calibri" panose="020F0502020204030204" pitchFamily="34" charset="0"/>
          <a:ea typeface="+mj-ea"/>
          <a:cs typeface="Calibri" panose="020F0502020204030204" pitchFamily="34" charset="0"/>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Calibri" panose="020F0502020204030204" pitchFamily="34" charset="0"/>
          <a:ea typeface="+mn-ea"/>
          <a:cs typeface="Calibri" panose="020F0502020204030204" pitchFamily="34" charset="0"/>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Calibri" panose="020F0502020204030204" pitchFamily="34" charset="0"/>
          <a:ea typeface="+mn-ea"/>
          <a:cs typeface="Calibri" panose="020F0502020204030204" pitchFamily="34" charset="0"/>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fif"/><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tags" Target="../tags/tag52.xml"/><Relationship Id="rId7" Type="http://schemas.openxmlformats.org/officeDocument/2006/relationships/notesSlide" Target="../notesSlides/notesSlide10.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18.xml"/><Relationship Id="rId5" Type="http://schemas.openxmlformats.org/officeDocument/2006/relationships/tags" Target="../tags/tag54.xml"/><Relationship Id="rId4" Type="http://schemas.openxmlformats.org/officeDocument/2006/relationships/tags" Target="../tags/tag53.xml"/></Relationships>
</file>

<file path=ppt/slides/_rels/slide1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image" Target="../media/image24.jpe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notesSlide" Target="../notesSlides/notesSlide11.xml"/><Relationship Id="rId2" Type="http://schemas.openxmlformats.org/officeDocument/2006/relationships/tags" Target="../tags/tag56.xml"/><Relationship Id="rId16" Type="http://schemas.openxmlformats.org/officeDocument/2006/relationships/slideLayout" Target="../slideLayouts/slideLayout30.xml"/><Relationship Id="rId20" Type="http://schemas.openxmlformats.org/officeDocument/2006/relationships/image" Target="../media/image26.jpe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19" Type="http://schemas.openxmlformats.org/officeDocument/2006/relationships/image" Target="../media/image25.jpeg"/><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12.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27.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2.xml"/><Relationship Id="rId5" Type="http://schemas.openxmlformats.org/officeDocument/2006/relationships/slideLayout" Target="../slideLayouts/slideLayout20.xml"/><Relationship Id="rId4" Type="http://schemas.openxmlformats.org/officeDocument/2006/relationships/tags" Target="../tags/tag73.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31.pn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3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29.png"/><Relationship Id="rId5" Type="http://schemas.openxmlformats.org/officeDocument/2006/relationships/tags" Target="../tags/tag78.xml"/><Relationship Id="rId10" Type="http://schemas.openxmlformats.org/officeDocument/2006/relationships/image" Target="../media/image28.jpg"/><Relationship Id="rId4" Type="http://schemas.openxmlformats.org/officeDocument/2006/relationships/tags" Target="../tags/tag77.xml"/><Relationship Id="rId9" Type="http://schemas.openxmlformats.org/officeDocument/2006/relationships/notesSlide" Target="../notesSlides/notesSlide13.xml"/><Relationship Id="rId1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diagramData" Target="../diagrams/data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notesSlide" Target="../notesSlides/notesSlide3.xml"/><Relationship Id="rId17" Type="http://schemas.microsoft.com/office/2007/relationships/diagramDrawing" Target="../diagrams/drawing1.xml"/><Relationship Id="rId2" Type="http://schemas.openxmlformats.org/officeDocument/2006/relationships/tags" Target="../tags/tag10.xml"/><Relationship Id="rId16" Type="http://schemas.openxmlformats.org/officeDocument/2006/relationships/diagramColors" Target="../diagrams/colors1.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7.xml"/><Relationship Id="rId5" Type="http://schemas.openxmlformats.org/officeDocument/2006/relationships/tags" Target="../tags/tag13.xml"/><Relationship Id="rId15" Type="http://schemas.openxmlformats.org/officeDocument/2006/relationships/diagramQuickStyle" Target="../diagrams/quickStyle1.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1.xml"/><Relationship Id="rId7" Type="http://schemas.openxmlformats.org/officeDocument/2006/relationships/slideLayout" Target="../slideLayouts/slideLayout18.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8.jpg"/><Relationship Id="rId5" Type="http://schemas.openxmlformats.org/officeDocument/2006/relationships/tags" Target="../tags/tag23.xml"/><Relationship Id="rId10" Type="http://schemas.openxmlformats.org/officeDocument/2006/relationships/image" Target="../media/image17.jpg"/><Relationship Id="rId4" Type="http://schemas.openxmlformats.org/officeDocument/2006/relationships/tags" Target="../tags/tag22.xml"/><Relationship Id="rId9"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9.png"/><Relationship Id="rId5" Type="http://schemas.openxmlformats.org/officeDocument/2006/relationships/hyperlink" Target="https://www.youtube.com/watch?v=cZdVg3hypC8"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9.xml"/><Relationship Id="rId7" Type="http://schemas.openxmlformats.org/officeDocument/2006/relationships/slideLayout" Target="../slideLayouts/slideLayout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5.xml"/><Relationship Id="rId7" Type="http://schemas.openxmlformats.org/officeDocument/2006/relationships/slideLayout" Target="../slideLayouts/slideLayout2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41.xml"/><Relationship Id="rId7" Type="http://schemas.openxmlformats.org/officeDocument/2006/relationships/slideLayout" Target="../slideLayouts/slideLayout2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47.xml"/><Relationship Id="rId7" Type="http://schemas.openxmlformats.org/officeDocument/2006/relationships/notesSlide" Target="../notesSlides/notesSlide9.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9.xml"/><Relationship Id="rId5" Type="http://schemas.openxmlformats.org/officeDocument/2006/relationships/tags" Target="../tags/tag49.xml"/><Relationship Id="rId4"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0"/>
            <p:custDataLst>
              <p:tags r:id="rId1"/>
            </p:custDataLst>
          </p:nvPr>
        </p:nvPicPr>
        <p:blipFill>
          <a:blip r:embed="rId8">
            <a:extLst>
              <a:ext uri="{28A0092B-C50C-407E-A947-70E740481C1C}">
                <a14:useLocalDpi xmlns:a14="http://schemas.microsoft.com/office/drawing/2010/main" val="0"/>
              </a:ext>
            </a:extLst>
          </a:blip>
          <a:srcRect l="9579" r="9579"/>
          <a:stretch>
            <a:fillRect/>
          </a:stretch>
        </p:blipFill>
        <p:spPr/>
      </p:pic>
      <p:sp>
        <p:nvSpPr>
          <p:cNvPr id="6" name="Rectangle 5" title="Arrière-plan sombre semi-transparent">
            <a:extLst>
              <a:ext uri="{FF2B5EF4-FFF2-40B4-BE49-F238E27FC236}">
                <a16:creationId xmlns:a16="http://schemas.microsoft.com/office/drawing/2014/main" id="{E93CFE69-79B0-440B-949E-DA17AD834A10}"/>
              </a:ext>
            </a:extLst>
          </p:cNvPr>
          <p:cNvSpPr/>
          <p:nvPr>
            <p:custDataLst>
              <p:tags r:id="rId2"/>
            </p:custDataLst>
          </p:nvPr>
        </p:nvSpPr>
        <p:spPr>
          <a:xfrm>
            <a:off x="0" y="0"/>
            <a:ext cx="5317067"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Titre 2"/>
          <p:cNvSpPr>
            <a:spLocks noGrp="1"/>
          </p:cNvSpPr>
          <p:nvPr>
            <p:ph type="ctrTitle"/>
            <p:custDataLst>
              <p:tags r:id="rId3"/>
            </p:custDataLst>
          </p:nvPr>
        </p:nvSpPr>
        <p:spPr>
          <a:xfrm>
            <a:off x="432000" y="2377000"/>
            <a:ext cx="5472000" cy="1473105"/>
          </a:xfrm>
        </p:spPr>
        <p:txBody>
          <a:bodyPr/>
          <a:lstStyle/>
          <a:p>
            <a:r>
              <a:rPr lang="fr-CA" sz="4400" dirty="0"/>
              <a:t>Découvrir Jurisource.ca</a:t>
            </a:r>
          </a:p>
        </p:txBody>
      </p:sp>
      <p:sp>
        <p:nvSpPr>
          <p:cNvPr id="4" name="Sous-titre 3"/>
          <p:cNvSpPr>
            <a:spLocks noGrp="1"/>
          </p:cNvSpPr>
          <p:nvPr>
            <p:ph type="subTitle" idx="1"/>
            <p:custDataLst>
              <p:tags r:id="rId4"/>
            </p:custDataLst>
          </p:nvPr>
        </p:nvSpPr>
        <p:spPr>
          <a:xfrm>
            <a:off x="1068229" y="4336883"/>
            <a:ext cx="4634739" cy="1219200"/>
          </a:xfrm>
        </p:spPr>
        <p:txBody>
          <a:bodyPr/>
          <a:lstStyle/>
          <a:p>
            <a:r>
              <a:rPr lang="fr-CA" dirty="0"/>
              <a:t>Présenté par : L’AJEFO</a:t>
            </a:r>
          </a:p>
          <a:p>
            <a:r>
              <a:rPr lang="fr-CA" dirty="0"/>
              <a:t>Dans le cadre de l’atelier de médiation familiale</a:t>
            </a:r>
          </a:p>
        </p:txBody>
      </p:sp>
      <p:pic>
        <p:nvPicPr>
          <p:cNvPr id="7" name="Image 6"/>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5755967" y="519113"/>
            <a:ext cx="5410200" cy="6267450"/>
          </a:xfrm>
          <a:prstGeom prst="rect">
            <a:avLst/>
          </a:prstGeom>
        </p:spPr>
      </p:pic>
    </p:spTree>
    <p:extLst>
      <p:ext uri="{BB962C8B-B14F-4D97-AF65-F5344CB8AC3E}">
        <p14:creationId xmlns:p14="http://schemas.microsoft.com/office/powerpoint/2010/main" val="108880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93D22C0-3CE1-4FA1-9604-2CFDBC95D0D2}"/>
              </a:ext>
            </a:extLst>
          </p:cNvPr>
          <p:cNvSpPr>
            <a:spLocks noGrp="1"/>
          </p:cNvSpPr>
          <p:nvPr>
            <p:ph type="title"/>
            <p:custDataLst>
              <p:tags r:id="rId1"/>
            </p:custDataLst>
          </p:nvPr>
        </p:nvSpPr>
        <p:spPr>
          <a:xfrm>
            <a:off x="363416" y="1046163"/>
            <a:ext cx="5445369" cy="1114784"/>
          </a:xfrm>
        </p:spPr>
        <p:txBody>
          <a:bodyPr/>
          <a:lstStyle/>
          <a:p>
            <a:r>
              <a:rPr lang="fr-CA" sz="3000" dirty="0"/>
              <a:t>À retenir</a:t>
            </a:r>
          </a:p>
        </p:txBody>
      </p:sp>
      <p:sp>
        <p:nvSpPr>
          <p:cNvPr id="9" name="Content Placeholder 2">
            <a:extLst>
              <a:ext uri="{FF2B5EF4-FFF2-40B4-BE49-F238E27FC236}">
                <a16:creationId xmlns:a16="http://schemas.microsoft.com/office/drawing/2014/main" id="{3E9BC3F2-B4B0-476E-B1B8-BF10CC2FF5AD}"/>
              </a:ext>
            </a:extLst>
          </p:cNvPr>
          <p:cNvSpPr>
            <a:spLocks noGrp="1"/>
          </p:cNvSpPr>
          <p:nvPr>
            <p:ph idx="1"/>
            <p:custDataLst>
              <p:tags r:id="rId2"/>
            </p:custDataLst>
          </p:nvPr>
        </p:nvSpPr>
        <p:spPr>
          <a:xfrm>
            <a:off x="363416" y="2506662"/>
            <a:ext cx="5193322" cy="3454523"/>
          </a:xfrm>
        </p:spPr>
        <p:txBody>
          <a:bodyPr/>
          <a:lstStyle/>
          <a:p>
            <a:pPr marL="0" indent="0">
              <a:buNone/>
            </a:pPr>
            <a:r>
              <a:rPr lang="en-IN" b="1" dirty="0">
                <a:solidFill>
                  <a:schemeClr val="accent1"/>
                </a:solidFill>
                <a:latin typeface="+mj-lt"/>
              </a:rPr>
              <a:t>4</a:t>
            </a:r>
            <a:r>
              <a:rPr lang="en-IN" sz="1800" b="1" dirty="0">
                <a:solidFill>
                  <a:schemeClr val="accent1"/>
                </a:solidFill>
                <a:latin typeface="+mj-lt"/>
              </a:rPr>
              <a:t> points </a:t>
            </a:r>
            <a:r>
              <a:rPr lang="en-IN" sz="1800" b="1" dirty="0" err="1">
                <a:solidFill>
                  <a:schemeClr val="accent1"/>
                </a:solidFill>
                <a:latin typeface="+mj-lt"/>
              </a:rPr>
              <a:t>clés</a:t>
            </a:r>
            <a:endParaRPr lang="en-IN" sz="1800" b="1" dirty="0">
              <a:solidFill>
                <a:schemeClr val="accent1"/>
              </a:solidFill>
              <a:latin typeface="+mj-lt"/>
            </a:endParaRPr>
          </a:p>
          <a:p>
            <a:pPr marL="800100" lvl="1" indent="-342900">
              <a:buAutoNum type="arabicPeriod"/>
            </a:pPr>
            <a:r>
              <a:rPr lang="fr-CA" dirty="0"/>
              <a:t>Jurisource.ca c’est </a:t>
            </a:r>
            <a:r>
              <a:rPr lang="fr-CA" dirty="0">
                <a:solidFill>
                  <a:schemeClr val="accent1"/>
                </a:solidFill>
              </a:rPr>
              <a:t>gratuit</a:t>
            </a:r>
            <a:r>
              <a:rPr lang="fr-CA" dirty="0"/>
              <a:t>! </a:t>
            </a:r>
          </a:p>
          <a:p>
            <a:pPr marL="800100" lvl="1" indent="-342900">
              <a:buAutoNum type="arabicPeriod"/>
            </a:pPr>
            <a:r>
              <a:rPr lang="fr-CA" dirty="0"/>
              <a:t>C’est un outil de </a:t>
            </a:r>
            <a:r>
              <a:rPr lang="fr-CA" dirty="0" err="1">
                <a:solidFill>
                  <a:schemeClr val="accent1"/>
                </a:solidFill>
              </a:rPr>
              <a:t>common</a:t>
            </a:r>
            <a:r>
              <a:rPr lang="fr-CA" dirty="0">
                <a:solidFill>
                  <a:schemeClr val="accent1"/>
                </a:solidFill>
              </a:rPr>
              <a:t> </a:t>
            </a:r>
            <a:r>
              <a:rPr lang="fr-CA" dirty="0" err="1">
                <a:solidFill>
                  <a:schemeClr val="accent1"/>
                </a:solidFill>
              </a:rPr>
              <a:t>law</a:t>
            </a:r>
            <a:r>
              <a:rPr lang="fr-CA" dirty="0">
                <a:solidFill>
                  <a:schemeClr val="accent1"/>
                </a:solidFill>
              </a:rPr>
              <a:t> en français</a:t>
            </a:r>
            <a:r>
              <a:rPr lang="fr-CA" dirty="0"/>
              <a:t>! </a:t>
            </a:r>
          </a:p>
          <a:p>
            <a:pPr marL="800100" lvl="1" indent="-342900">
              <a:buAutoNum type="arabicPeriod"/>
            </a:pPr>
            <a:r>
              <a:rPr lang="fr-CA" dirty="0"/>
              <a:t>C’est </a:t>
            </a:r>
            <a:r>
              <a:rPr lang="fr-CA" dirty="0">
                <a:solidFill>
                  <a:schemeClr val="accent1"/>
                </a:solidFill>
              </a:rPr>
              <a:t>plus de 10 000 ressources  </a:t>
            </a:r>
            <a:r>
              <a:rPr lang="fr-CA" dirty="0"/>
              <a:t>dont des décisions judiciaires, des lexiques et des ressources linguistiques! </a:t>
            </a:r>
          </a:p>
          <a:p>
            <a:pPr marL="800100" lvl="1" indent="-342900">
              <a:buAutoNum type="arabicPeriod"/>
            </a:pPr>
            <a:r>
              <a:rPr lang="fr-CA" dirty="0"/>
              <a:t>C’est </a:t>
            </a:r>
            <a:r>
              <a:rPr lang="fr-CA" dirty="0">
                <a:solidFill>
                  <a:schemeClr val="accent1"/>
                </a:solidFill>
              </a:rPr>
              <a:t>accessible</a:t>
            </a:r>
            <a:r>
              <a:rPr lang="fr-CA" dirty="0"/>
              <a:t> de partout et en tout temps !</a:t>
            </a:r>
          </a:p>
          <a:p>
            <a:pPr marL="0" indent="0">
              <a:buNone/>
            </a:pPr>
            <a:endParaRPr lang="fr-CA" dirty="0"/>
          </a:p>
        </p:txBody>
      </p:sp>
      <p:pic>
        <p:nvPicPr>
          <p:cNvPr id="10" name="Espace réservé pour une image  61">
            <a:extLst>
              <a:ext uri="{FF2B5EF4-FFF2-40B4-BE49-F238E27FC236}">
                <a16:creationId xmlns:a16="http://schemas.microsoft.com/office/drawing/2014/main" id="{70DD21E3-8E0B-4131-9588-EE8988C96689}"/>
              </a:ext>
            </a:extLst>
          </p:cNvPr>
          <p:cNvPicPr>
            <a:picLocks noGrp="1" noChangeAspect="1"/>
          </p:cNvPicPr>
          <p:nvPr>
            <p:ph type="pic" sz="quarter" idx="16"/>
            <p:custDataLst>
              <p:tags r:id="rId3"/>
            </p:custDataLst>
          </p:nvPr>
        </p:nvPicPr>
        <p:blipFill rotWithShape="1">
          <a:blip r:embed="rId8"/>
          <a:srcRect l="69580" t="9630" b="18519"/>
          <a:stretch/>
        </p:blipFill>
        <p:spPr>
          <a:xfrm>
            <a:off x="9542186" y="555157"/>
            <a:ext cx="2649814" cy="4298197"/>
          </a:xfrm>
        </p:spPr>
      </p:pic>
      <p:pic>
        <p:nvPicPr>
          <p:cNvPr id="11" name="Espace réservé pour une image  67">
            <a:extLst>
              <a:ext uri="{FF2B5EF4-FFF2-40B4-BE49-F238E27FC236}">
                <a16:creationId xmlns:a16="http://schemas.microsoft.com/office/drawing/2014/main" id="{EFFD6B41-8518-4095-8E9E-D35FA91648FE}"/>
              </a:ext>
            </a:extLst>
          </p:cNvPr>
          <p:cNvPicPr>
            <a:picLocks noGrp="1" noChangeAspect="1"/>
          </p:cNvPicPr>
          <p:nvPr>
            <p:ph type="pic" sz="quarter" idx="17"/>
            <p:custDataLst>
              <p:tags r:id="rId4"/>
            </p:custDataLst>
          </p:nvPr>
        </p:nvPicPr>
        <p:blipFill rotWithShape="1">
          <a:blip r:embed="rId8"/>
          <a:srcRect l="27995" t="71951" r="32624"/>
          <a:stretch/>
        </p:blipFill>
        <p:spPr>
          <a:xfrm>
            <a:off x="5919754" y="4289110"/>
            <a:ext cx="3430407" cy="1672075"/>
          </a:xfrm>
        </p:spPr>
      </p:pic>
      <p:pic>
        <p:nvPicPr>
          <p:cNvPr id="12" name="Espace réservé pour une image  73">
            <a:extLst>
              <a:ext uri="{FF2B5EF4-FFF2-40B4-BE49-F238E27FC236}">
                <a16:creationId xmlns:a16="http://schemas.microsoft.com/office/drawing/2014/main" id="{3A67B720-2C14-4490-972C-B0D43865614C}"/>
              </a:ext>
            </a:extLst>
          </p:cNvPr>
          <p:cNvPicPr>
            <a:picLocks noGrp="1" noChangeAspect="1"/>
          </p:cNvPicPr>
          <p:nvPr>
            <p:ph type="pic" sz="quarter" idx="15"/>
            <p:custDataLst>
              <p:tags r:id="rId5"/>
            </p:custDataLst>
          </p:nvPr>
        </p:nvPicPr>
        <p:blipFill rotWithShape="1">
          <a:blip r:embed="rId8"/>
          <a:srcRect l="27995" r="32623" b="31357"/>
          <a:stretch/>
        </p:blipFill>
        <p:spPr>
          <a:xfrm>
            <a:off x="5919755" y="1"/>
            <a:ext cx="3430408" cy="4091942"/>
          </a:xfrm>
        </p:spPr>
      </p:pic>
    </p:spTree>
    <p:extLst>
      <p:ext uri="{BB962C8B-B14F-4D97-AF65-F5344CB8AC3E}">
        <p14:creationId xmlns:p14="http://schemas.microsoft.com/office/powerpoint/2010/main" val="387343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
                                            <p:txEl>
                                              <p:pRg st="1" end="1"/>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9">
                                            <p:txEl>
                                              <p:pRg st="2" end="2"/>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9">
                                            <p:txEl>
                                              <p:pRg st="3" end="3"/>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9">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32000" y="360997"/>
            <a:ext cx="11340000" cy="432000"/>
          </a:xfrm>
        </p:spPr>
        <p:txBody>
          <a:bodyPr/>
          <a:lstStyle/>
          <a:p>
            <a:r>
              <a:rPr lang="fr-CA" cap="none" dirty="0"/>
              <a:t>RESTEZ INFORMÉS : Suivez Jurisource.ca sur les médias sociaux!</a:t>
            </a:r>
          </a:p>
        </p:txBody>
      </p:sp>
      <p:sp>
        <p:nvSpPr>
          <p:cNvPr id="3" name="Espace réservé du numéro de diapositive 2"/>
          <p:cNvSpPr>
            <a:spLocks noGrp="1"/>
          </p:cNvSpPr>
          <p:nvPr>
            <p:ph type="sldNum" sz="quarter" idx="11"/>
            <p:custDataLst>
              <p:tags r:id="rId2"/>
            </p:custDataLst>
          </p:nvPr>
        </p:nvSpPr>
        <p:spPr/>
        <p:txBody>
          <a:bodyPr/>
          <a:lstStyle/>
          <a:p>
            <a:pPr rtl="0"/>
            <a:fld id="{4B73C415-D670-4716-A5EC-CC4D52CA2BAC}" type="slidenum">
              <a:rPr lang="fr-FR" noProof="0" smtClean="0"/>
              <a:pPr rtl="0"/>
              <a:t>11</a:t>
            </a:fld>
            <a:endParaRPr lang="fr-FR" noProof="0"/>
          </a:p>
        </p:txBody>
      </p:sp>
      <p:sp>
        <p:nvSpPr>
          <p:cNvPr id="4" name="Espace réservé du contenu 3"/>
          <p:cNvSpPr>
            <a:spLocks noGrp="1"/>
          </p:cNvSpPr>
          <p:nvPr>
            <p:ph sz="half" idx="2"/>
            <p:custDataLst>
              <p:tags r:id="rId3"/>
            </p:custDataLst>
          </p:nvPr>
        </p:nvSpPr>
        <p:spPr/>
        <p:txBody>
          <a:bodyPr/>
          <a:lstStyle/>
          <a:p>
            <a:r>
              <a:rPr lang="fr-CA" dirty="0"/>
              <a:t>Jurisource.ca</a:t>
            </a:r>
          </a:p>
        </p:txBody>
      </p:sp>
      <p:sp>
        <p:nvSpPr>
          <p:cNvPr id="5" name="Espace réservé du texte 4"/>
          <p:cNvSpPr>
            <a:spLocks noGrp="1"/>
          </p:cNvSpPr>
          <p:nvPr>
            <p:ph type="body" sz="quarter" idx="14"/>
            <p:custDataLst>
              <p:tags r:id="rId4"/>
            </p:custDataLst>
          </p:nvPr>
        </p:nvSpPr>
        <p:spPr/>
        <p:txBody>
          <a:bodyPr/>
          <a:lstStyle/>
          <a:p>
            <a:r>
              <a:rPr lang="fr-CA" dirty="0"/>
              <a:t>LinkedIn</a:t>
            </a:r>
          </a:p>
        </p:txBody>
      </p:sp>
      <p:sp>
        <p:nvSpPr>
          <p:cNvPr id="6" name="Espace réservé du contenu 5"/>
          <p:cNvSpPr>
            <a:spLocks noGrp="1"/>
          </p:cNvSpPr>
          <p:nvPr>
            <p:ph sz="half" idx="15"/>
            <p:custDataLst>
              <p:tags r:id="rId5"/>
            </p:custDataLst>
          </p:nvPr>
        </p:nvSpPr>
        <p:spPr/>
        <p:txBody>
          <a:bodyPr/>
          <a:lstStyle/>
          <a:p>
            <a:r>
              <a:rPr lang="fr-CA" dirty="0"/>
              <a:t>@</a:t>
            </a:r>
            <a:r>
              <a:rPr lang="fr-CA" dirty="0" err="1"/>
              <a:t>JurisourceCA</a:t>
            </a:r>
            <a:endParaRPr lang="fr-CA" dirty="0"/>
          </a:p>
        </p:txBody>
      </p:sp>
      <p:sp>
        <p:nvSpPr>
          <p:cNvPr id="7" name="Espace réservé du texte 6"/>
          <p:cNvSpPr>
            <a:spLocks noGrp="1"/>
          </p:cNvSpPr>
          <p:nvPr>
            <p:ph type="body" sz="quarter" idx="16"/>
            <p:custDataLst>
              <p:tags r:id="rId6"/>
            </p:custDataLst>
          </p:nvPr>
        </p:nvSpPr>
        <p:spPr/>
        <p:txBody>
          <a:bodyPr/>
          <a:lstStyle/>
          <a:p>
            <a:r>
              <a:rPr lang="fr-CA" dirty="0"/>
              <a:t>Twitter</a:t>
            </a:r>
          </a:p>
        </p:txBody>
      </p:sp>
      <p:sp>
        <p:nvSpPr>
          <p:cNvPr id="8" name="Espace réservé du contenu 7"/>
          <p:cNvSpPr>
            <a:spLocks noGrp="1"/>
          </p:cNvSpPr>
          <p:nvPr>
            <p:ph sz="half" idx="17"/>
            <p:custDataLst>
              <p:tags r:id="rId7"/>
            </p:custDataLst>
          </p:nvPr>
        </p:nvSpPr>
        <p:spPr/>
        <p:txBody>
          <a:bodyPr/>
          <a:lstStyle/>
          <a:p>
            <a:r>
              <a:rPr lang="fr-CA" dirty="0" err="1"/>
              <a:t>Jurisource</a:t>
            </a:r>
            <a:r>
              <a:rPr lang="fr-CA" dirty="0"/>
              <a:t> Portail</a:t>
            </a:r>
          </a:p>
        </p:txBody>
      </p:sp>
      <p:sp>
        <p:nvSpPr>
          <p:cNvPr id="9" name="Espace réservé du texte 8"/>
          <p:cNvSpPr>
            <a:spLocks noGrp="1"/>
          </p:cNvSpPr>
          <p:nvPr>
            <p:ph type="body" sz="quarter" idx="18"/>
            <p:custDataLst>
              <p:tags r:id="rId8"/>
            </p:custDataLst>
          </p:nvPr>
        </p:nvSpPr>
        <p:spPr/>
        <p:txBody>
          <a:bodyPr/>
          <a:lstStyle/>
          <a:p>
            <a:r>
              <a:rPr lang="fr-CA" dirty="0"/>
              <a:t>YouTube</a:t>
            </a:r>
          </a:p>
        </p:txBody>
      </p:sp>
      <p:pic>
        <p:nvPicPr>
          <p:cNvPr id="14" name="Espace réservé pour une image  13"/>
          <p:cNvPicPr>
            <a:picLocks noGrp="1" noChangeAspect="1"/>
          </p:cNvPicPr>
          <p:nvPr>
            <p:ph type="pic" sz="quarter" idx="19"/>
            <p:custDataLst>
              <p:tags r:id="rId9"/>
            </p:custDataLst>
          </p:nvPr>
        </p:nvPicPr>
        <p:blipFill>
          <a:blip r:embed="rId18" cstate="print">
            <a:extLst>
              <a:ext uri="{28A0092B-C50C-407E-A947-70E740481C1C}">
                <a14:useLocalDpi xmlns:a14="http://schemas.microsoft.com/office/drawing/2010/main" val="0"/>
              </a:ext>
            </a:extLst>
          </a:blip>
          <a:srcRect l="504" r="504"/>
          <a:stretch>
            <a:fillRect/>
          </a:stretch>
        </p:blipFill>
        <p:spPr/>
      </p:pic>
      <p:pic>
        <p:nvPicPr>
          <p:cNvPr id="15" name="Espace réservé pour une image  14"/>
          <p:cNvPicPr>
            <a:picLocks noGrp="1" noChangeAspect="1"/>
          </p:cNvPicPr>
          <p:nvPr>
            <p:ph type="pic" sz="quarter" idx="20"/>
            <p:custDataLst>
              <p:tags r:id="rId10"/>
            </p:custDataLst>
          </p:nvPr>
        </p:nvPicPr>
        <p:blipFill>
          <a:blip r:embed="rId19" cstate="print">
            <a:extLst>
              <a:ext uri="{28A0092B-C50C-407E-A947-70E740481C1C}">
                <a14:useLocalDpi xmlns:a14="http://schemas.microsoft.com/office/drawing/2010/main" val="0"/>
              </a:ext>
            </a:extLst>
          </a:blip>
          <a:srcRect l="548" r="548"/>
          <a:stretch>
            <a:fillRect/>
          </a:stretch>
        </p:blipFill>
        <p:spPr/>
      </p:pic>
      <p:pic>
        <p:nvPicPr>
          <p:cNvPr id="16" name="Espace réservé pour une image  15"/>
          <p:cNvPicPr>
            <a:picLocks noGrp="1" noChangeAspect="1"/>
          </p:cNvPicPr>
          <p:nvPr>
            <p:ph type="pic" sz="quarter" idx="21"/>
            <p:custDataLst>
              <p:tags r:id="rId11"/>
            </p:custDataLst>
          </p:nvPr>
        </p:nvPicPr>
        <p:blipFill>
          <a:blip r:embed="rId20" cstate="print">
            <a:extLst>
              <a:ext uri="{28A0092B-C50C-407E-A947-70E740481C1C}">
                <a14:useLocalDpi xmlns:a14="http://schemas.microsoft.com/office/drawing/2010/main" val="0"/>
              </a:ext>
            </a:extLst>
          </a:blip>
          <a:srcRect l="504" r="504"/>
          <a:stretch>
            <a:fillRect/>
          </a:stretch>
        </p:blipFill>
        <p:spPr/>
      </p:pic>
      <p:sp>
        <p:nvSpPr>
          <p:cNvPr id="17" name="Rectangle 16"/>
          <p:cNvSpPr/>
          <p:nvPr>
            <p:custDataLst>
              <p:tags r:id="rId12"/>
            </p:custDataLst>
          </p:nvPr>
        </p:nvSpPr>
        <p:spPr>
          <a:xfrm>
            <a:off x="5281301" y="2072148"/>
            <a:ext cx="1772571" cy="1991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p:cNvSpPr/>
          <p:nvPr>
            <p:custDataLst>
              <p:tags r:id="rId13"/>
            </p:custDataLst>
          </p:nvPr>
        </p:nvSpPr>
        <p:spPr>
          <a:xfrm>
            <a:off x="1769806" y="2072148"/>
            <a:ext cx="206478" cy="199104"/>
          </a:xfrm>
          <a:prstGeom prst="rect">
            <a:avLst/>
          </a:prstGeom>
          <a:solidFill>
            <a:srgbClr val="0074B1"/>
          </a:solidFill>
          <a:ln>
            <a:solidFill>
              <a:srgbClr val="007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p:cNvSpPr/>
          <p:nvPr>
            <p:custDataLst>
              <p:tags r:id="rId14"/>
            </p:custDataLst>
          </p:nvPr>
        </p:nvSpPr>
        <p:spPr>
          <a:xfrm>
            <a:off x="8810923" y="4645742"/>
            <a:ext cx="1719425" cy="239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p:cNvSpPr/>
          <p:nvPr>
            <p:custDataLst>
              <p:tags r:id="rId15"/>
            </p:custDataLst>
          </p:nvPr>
        </p:nvSpPr>
        <p:spPr>
          <a:xfrm>
            <a:off x="1804825" y="3458497"/>
            <a:ext cx="1719425" cy="997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9501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p:txBody>
          <a:bodyPr/>
          <a:lstStyle/>
          <a:p>
            <a:pPr rtl="0"/>
            <a:fld id="{4B73C415-D670-4716-A5EC-CC4D52CA2BAC}" type="slidenum">
              <a:rPr lang="fr-FR" noProof="0" smtClean="0"/>
              <a:pPr rtl="0"/>
              <a:t>12</a:t>
            </a:fld>
            <a:endParaRPr lang="fr-FR" noProof="0"/>
          </a:p>
        </p:txBody>
      </p:sp>
      <p:sp>
        <p:nvSpPr>
          <p:cNvPr id="3" name="Titre 2"/>
          <p:cNvSpPr>
            <a:spLocks noGrp="1"/>
          </p:cNvSpPr>
          <p:nvPr>
            <p:ph type="title"/>
            <p:custDataLst>
              <p:tags r:id="rId2"/>
            </p:custDataLst>
          </p:nvPr>
        </p:nvSpPr>
        <p:spPr/>
        <p:txBody>
          <a:bodyPr/>
          <a:lstStyle/>
          <a:p>
            <a:r>
              <a:rPr lang="fr-CA" dirty="0"/>
              <a:t>Infolettre</a:t>
            </a:r>
          </a:p>
        </p:txBody>
      </p:sp>
      <p:sp>
        <p:nvSpPr>
          <p:cNvPr id="4" name="Espace réservé du texte 3"/>
          <p:cNvSpPr>
            <a:spLocks noGrp="1"/>
          </p:cNvSpPr>
          <p:nvPr>
            <p:ph type="body" idx="1"/>
            <p:custDataLst>
              <p:tags r:id="rId3"/>
            </p:custDataLst>
          </p:nvPr>
        </p:nvSpPr>
        <p:spPr/>
        <p:txBody>
          <a:bodyPr/>
          <a:lstStyle/>
          <a:p>
            <a:r>
              <a:rPr lang="fr-CA" dirty="0"/>
              <a:t>N’hésitez pas à vous inscrire à l’infolettre de Jurisource.ca pour recevoir un courriel mensuel vous présentant les nouvelles ressources ajoutées, les ressources en vedettes sur le site et bien plus encore!</a:t>
            </a:r>
          </a:p>
        </p:txBody>
      </p:sp>
      <p:pic>
        <p:nvPicPr>
          <p:cNvPr id="8" name="Espace réservé pour une image  7"/>
          <p:cNvPicPr>
            <a:picLocks noGrp="1" noChangeAspect="1"/>
          </p:cNvPicPr>
          <p:nvPr>
            <p:ph type="pic" sz="quarter" idx="13"/>
            <p:custDataLst>
              <p:tags r:id="rId4"/>
            </p:custDataLst>
          </p:nvPr>
        </p:nvPicPr>
        <p:blipFill>
          <a:blip r:embed="rId7">
            <a:extLst>
              <a:ext uri="{28A0092B-C50C-407E-A947-70E740481C1C}">
                <a14:useLocalDpi xmlns:a14="http://schemas.microsoft.com/office/drawing/2010/main" val="0"/>
              </a:ext>
            </a:extLst>
          </a:blip>
          <a:srcRect l="1133" r="1133"/>
          <a:stretch>
            <a:fillRect/>
          </a:stretch>
        </p:blipFill>
        <p:spPr/>
      </p:pic>
    </p:spTree>
    <p:extLst>
      <p:ext uri="{BB962C8B-B14F-4D97-AF65-F5344CB8AC3E}">
        <p14:creationId xmlns:p14="http://schemas.microsoft.com/office/powerpoint/2010/main" val="695748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pour une image  10"/>
          <p:cNvPicPr>
            <a:picLocks noGrp="1" noChangeAspect="1"/>
          </p:cNvPicPr>
          <p:nvPr>
            <p:ph type="pic" sz="quarter" idx="10"/>
            <p:custDataLst>
              <p:tags r:id="rId1"/>
            </p:custDataLst>
          </p:nvPr>
        </p:nvPicPr>
        <p:blipFill>
          <a:blip r:embed="rId10" cstate="print">
            <a:extLst>
              <a:ext uri="{28A0092B-C50C-407E-A947-70E740481C1C}">
                <a14:useLocalDpi xmlns:a14="http://schemas.microsoft.com/office/drawing/2010/main" val="0"/>
              </a:ext>
            </a:extLst>
          </a:blip>
          <a:srcRect t="8252" b="8252"/>
          <a:stretch>
            <a:fillRect/>
          </a:stretch>
        </p:blipFill>
        <p:spPr/>
      </p:pic>
      <p:sp>
        <p:nvSpPr>
          <p:cNvPr id="9" name="Rectangle 8" title="Arrière-plan sombre semi-transparent">
            <a:extLst>
              <a:ext uri="{FF2B5EF4-FFF2-40B4-BE49-F238E27FC236}">
                <a16:creationId xmlns:a16="http://schemas.microsoft.com/office/drawing/2014/main" id="{A851B3CA-790D-465D-9B97-AA9876E357B9}"/>
              </a:ext>
            </a:extLst>
          </p:cNvPr>
          <p:cNvSpPr/>
          <p:nvPr>
            <p:custDataLst>
              <p:tags r:id="rId2"/>
            </p:custDataLst>
          </p:nvPr>
        </p:nvSpPr>
        <p:spPr>
          <a:xfrm>
            <a:off x="7561561" y="3777916"/>
            <a:ext cx="3979575" cy="308008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3" name="Titre 2"/>
          <p:cNvSpPr>
            <a:spLocks noGrp="1"/>
          </p:cNvSpPr>
          <p:nvPr>
            <p:ph type="ctrTitle"/>
            <p:custDataLst>
              <p:tags r:id="rId3"/>
            </p:custDataLst>
          </p:nvPr>
        </p:nvSpPr>
        <p:spPr>
          <a:xfrm>
            <a:off x="7660511" y="3972362"/>
            <a:ext cx="3571782" cy="915036"/>
          </a:xfrm>
        </p:spPr>
        <p:txBody>
          <a:bodyPr/>
          <a:lstStyle/>
          <a:p>
            <a:r>
              <a:rPr lang="fr-CA" sz="4400" cap="none" dirty="0">
                <a:solidFill>
                  <a:schemeClr val="bg1">
                    <a:lumMod val="90000"/>
                  </a:schemeClr>
                </a:solidFill>
              </a:rPr>
              <a:t>Nos coordonnées</a:t>
            </a:r>
          </a:p>
        </p:txBody>
      </p:sp>
      <p:sp>
        <p:nvSpPr>
          <p:cNvPr id="5" name="Espace réservé du texte 4"/>
          <p:cNvSpPr>
            <a:spLocks noGrp="1"/>
          </p:cNvSpPr>
          <p:nvPr>
            <p:ph type="body" sz="quarter" idx="12"/>
            <p:custDataLst>
              <p:tags r:id="rId4"/>
            </p:custDataLst>
          </p:nvPr>
        </p:nvSpPr>
        <p:spPr>
          <a:xfrm>
            <a:off x="8622393" y="5347978"/>
            <a:ext cx="2550813" cy="247650"/>
          </a:xfrm>
        </p:spPr>
        <p:txBody>
          <a:bodyPr/>
          <a:lstStyle/>
          <a:p>
            <a:r>
              <a:rPr lang="fr-CA" sz="2000" dirty="0"/>
              <a:t>info@jurisource.ca</a:t>
            </a:r>
          </a:p>
        </p:txBody>
      </p:sp>
      <p:sp>
        <p:nvSpPr>
          <p:cNvPr id="6" name="Espace réservé du texte 5"/>
          <p:cNvSpPr>
            <a:spLocks noGrp="1"/>
          </p:cNvSpPr>
          <p:nvPr>
            <p:ph type="body" sz="quarter" idx="13"/>
            <p:custDataLst>
              <p:tags r:id="rId5"/>
            </p:custDataLst>
          </p:nvPr>
        </p:nvSpPr>
        <p:spPr>
          <a:xfrm>
            <a:off x="8622393" y="5855362"/>
            <a:ext cx="2550814" cy="247650"/>
          </a:xfrm>
        </p:spPr>
        <p:txBody>
          <a:bodyPr/>
          <a:lstStyle/>
          <a:p>
            <a:r>
              <a:rPr lang="fr-CA" sz="2000" dirty="0"/>
              <a:t>www.jurisource.ca</a:t>
            </a:r>
          </a:p>
        </p:txBody>
      </p:sp>
      <p:pic>
        <p:nvPicPr>
          <p:cNvPr id="7" name="Graphic 22" descr="Envelope">
            <a:extLst>
              <a:ext uri="{FF2B5EF4-FFF2-40B4-BE49-F238E27FC236}">
                <a16:creationId xmlns:a16="http://schemas.microsoft.com/office/drawing/2014/main" id="{3C32C7E5-809C-4E12-8962-1B868951E679}"/>
              </a:ext>
            </a:extLst>
          </p:cNvPr>
          <p:cNvPicPr>
            <a:picLocks noChangeAspect="1"/>
          </p:cNvPicPr>
          <p:nvPr>
            <p:custDataLst>
              <p:tags r:id="rId6"/>
            </p:custDataLst>
          </p:nvPr>
        </p:nvPicPr>
        <p:blipFill>
          <a:blip r:embed="rId11" cstate="screen">
            <a:lum bright="70000" contrast="-70000"/>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991949" y="5317958"/>
            <a:ext cx="360000" cy="360000"/>
          </a:xfrm>
          <a:prstGeom prst="rect">
            <a:avLst/>
          </a:prstGeom>
        </p:spPr>
      </p:pic>
      <p:pic>
        <p:nvPicPr>
          <p:cNvPr id="8" name="Graphic 2" descr="Link">
            <a:extLst>
              <a:ext uri="{FF2B5EF4-FFF2-40B4-BE49-F238E27FC236}">
                <a16:creationId xmlns:a16="http://schemas.microsoft.com/office/drawing/2014/main" id="{16E3F5A0-978F-8D46-BBFB-19A7F7883D93}"/>
              </a:ext>
            </a:extLst>
          </p:cNvPr>
          <p:cNvPicPr>
            <a:picLocks noChangeAspect="1"/>
          </p:cNvPicPr>
          <p:nvPr>
            <p:custDataLst>
              <p:tags r:id="rId7"/>
            </p:custDataLst>
          </p:nvPr>
        </p:nvPicPr>
        <p:blipFill>
          <a:blip r:embed="rId13" cstate="screen">
            <a:lum bright="70000" contrast="-70000"/>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991949" y="5782278"/>
            <a:ext cx="360000" cy="360000"/>
          </a:xfrm>
          <a:prstGeom prst="rect">
            <a:avLst/>
          </a:prstGeom>
        </p:spPr>
      </p:pic>
    </p:spTree>
    <p:extLst>
      <p:ext uri="{BB962C8B-B14F-4D97-AF65-F5344CB8AC3E}">
        <p14:creationId xmlns:p14="http://schemas.microsoft.com/office/powerpoint/2010/main" val="3754410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p:txBody>
          <a:bodyPr/>
          <a:lstStyle/>
          <a:p>
            <a:pPr rtl="0"/>
            <a:fld id="{4B73C415-D670-4716-A5EC-CC4D52CA2BAC}" type="slidenum">
              <a:rPr lang="fr-FR" noProof="0" smtClean="0"/>
              <a:pPr rtl="0"/>
              <a:t>2</a:t>
            </a:fld>
            <a:endParaRPr lang="fr-FR" noProof="0"/>
          </a:p>
        </p:txBody>
      </p:sp>
      <p:sp>
        <p:nvSpPr>
          <p:cNvPr id="3" name="Titre 2"/>
          <p:cNvSpPr>
            <a:spLocks noGrp="1"/>
          </p:cNvSpPr>
          <p:nvPr>
            <p:ph type="title"/>
            <p:custDataLst>
              <p:tags r:id="rId2"/>
            </p:custDataLst>
          </p:nvPr>
        </p:nvSpPr>
        <p:spPr/>
        <p:txBody>
          <a:bodyPr/>
          <a:lstStyle/>
          <a:p>
            <a:r>
              <a:rPr lang="fr-CA" dirty="0"/>
              <a:t>Mot de bienvenue</a:t>
            </a:r>
          </a:p>
        </p:txBody>
      </p:sp>
      <p:pic>
        <p:nvPicPr>
          <p:cNvPr id="17" name="Espace réservé pour une image  16"/>
          <p:cNvPicPr>
            <a:picLocks noGrp="1" noChangeAspect="1"/>
          </p:cNvPicPr>
          <p:nvPr>
            <p:ph type="pic" sz="quarter" idx="13"/>
            <p:custDataLst>
              <p:tags r:id="rId3"/>
            </p:custDataLst>
          </p:nvPr>
        </p:nvPicPr>
        <p:blipFill>
          <a:blip r:embed="rId6">
            <a:extLst>
              <a:ext uri="{28A0092B-C50C-407E-A947-70E740481C1C}">
                <a14:useLocalDpi xmlns:a14="http://schemas.microsoft.com/office/drawing/2010/main" val="0"/>
              </a:ext>
            </a:extLst>
          </a:blip>
          <a:srcRect l="20370" r="20370"/>
          <a:stretch>
            <a:fillRect/>
          </a:stretch>
        </p:blipFill>
        <p:spPr/>
      </p:pic>
    </p:spTree>
    <p:extLst>
      <p:ext uri="{BB962C8B-B14F-4D97-AF65-F5344CB8AC3E}">
        <p14:creationId xmlns:p14="http://schemas.microsoft.com/office/powerpoint/2010/main" val="287208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p:txBody>
          <a:bodyPr/>
          <a:lstStyle/>
          <a:p>
            <a:pPr rtl="0"/>
            <a:fld id="{4B73C415-D670-4716-A5EC-CC4D52CA2BAC}" type="slidenum">
              <a:rPr lang="fr-FR" noProof="0" smtClean="0"/>
              <a:pPr rtl="0"/>
              <a:t>3</a:t>
            </a:fld>
            <a:endParaRPr lang="fr-FR" noProof="0"/>
          </a:p>
        </p:txBody>
      </p:sp>
      <p:sp>
        <p:nvSpPr>
          <p:cNvPr id="12" name="Content Placeholder 3">
            <a:extLst>
              <a:ext uri="{FF2B5EF4-FFF2-40B4-BE49-F238E27FC236}">
                <a16:creationId xmlns:a16="http://schemas.microsoft.com/office/drawing/2014/main" id="{82CE3E03-5332-476C-84DD-8C267FF8B7AB}"/>
              </a:ext>
            </a:extLst>
          </p:cNvPr>
          <p:cNvSpPr txBox="1">
            <a:spLocks/>
          </p:cNvSpPr>
          <p:nvPr>
            <p:custDataLst>
              <p:tags r:id="rId2"/>
            </p:custDataLst>
          </p:nvPr>
        </p:nvSpPr>
        <p:spPr>
          <a:xfrm>
            <a:off x="8301069" y="3040588"/>
            <a:ext cx="2724479" cy="105186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dirty="0"/>
          </a:p>
        </p:txBody>
      </p:sp>
      <p:sp>
        <p:nvSpPr>
          <p:cNvPr id="13" name="Content Placeholder 4">
            <a:extLst>
              <a:ext uri="{FF2B5EF4-FFF2-40B4-BE49-F238E27FC236}">
                <a16:creationId xmlns:a16="http://schemas.microsoft.com/office/drawing/2014/main" id="{9BF74841-D664-4642-BD3B-4B4BE876C43A}"/>
              </a:ext>
            </a:extLst>
          </p:cNvPr>
          <p:cNvSpPr txBox="1">
            <a:spLocks/>
          </p:cNvSpPr>
          <p:nvPr>
            <p:custDataLst>
              <p:tags r:id="rId3"/>
            </p:custDataLst>
          </p:nvPr>
        </p:nvSpPr>
        <p:spPr>
          <a:xfrm>
            <a:off x="353820" y="1822044"/>
            <a:ext cx="2966896" cy="444640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800" b="1" kern="1200">
                <a:solidFill>
                  <a:schemeClr val="accent1"/>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CA" dirty="0">
                <a:solidFill>
                  <a:srgbClr val="BABBBA"/>
                </a:solidFill>
              </a:rPr>
              <a:t>C’est une bibliothèque virtuelle qui recense des milliers de ressources juridiques touchant la pratique du droit et la terminologie.</a:t>
            </a:r>
          </a:p>
          <a:p>
            <a:endParaRPr lang="fr-CA" dirty="0">
              <a:solidFill>
                <a:srgbClr val="BABBBA"/>
              </a:solidFill>
            </a:endParaRPr>
          </a:p>
          <a:p>
            <a:r>
              <a:rPr lang="fr-CA" dirty="0">
                <a:solidFill>
                  <a:srgbClr val="BABBBA"/>
                </a:solidFill>
              </a:rPr>
              <a:t>Jurisource.ca permet d’accéder à des milliers de ressources en français : modèles d’actes, résumés de jurisprudence, traduction de décisions judiciaires, lexiques, capsules linguistiques…</a:t>
            </a:r>
          </a:p>
        </p:txBody>
      </p:sp>
      <p:sp>
        <p:nvSpPr>
          <p:cNvPr id="14" name="Espace réservé du texte 6">
            <a:extLst>
              <a:ext uri="{FF2B5EF4-FFF2-40B4-BE49-F238E27FC236}">
                <a16:creationId xmlns:a16="http://schemas.microsoft.com/office/drawing/2014/main" id="{70E7678C-5E6D-465C-91B8-0FE5EC37CD5F}"/>
              </a:ext>
            </a:extLst>
          </p:cNvPr>
          <p:cNvSpPr>
            <a:spLocks noGrp="1"/>
          </p:cNvSpPr>
          <p:nvPr>
            <p:ph type="body" idx="20"/>
            <p:custDataLst>
              <p:tags r:id="rId4"/>
            </p:custDataLst>
          </p:nvPr>
        </p:nvSpPr>
        <p:spPr>
          <a:xfrm>
            <a:off x="4080985" y="586947"/>
            <a:ext cx="6944563" cy="823912"/>
          </a:xfrm>
        </p:spPr>
        <p:txBody>
          <a:bodyPr/>
          <a:lstStyle/>
          <a:p>
            <a:r>
              <a:rPr lang="fr-CA" sz="2800" cap="all" dirty="0">
                <a:solidFill>
                  <a:schemeClr val="tx1"/>
                </a:solidFill>
              </a:rPr>
              <a:t>Pourquoi utiliser jurisource.ca?</a:t>
            </a:r>
          </a:p>
        </p:txBody>
      </p:sp>
      <p:graphicFrame>
        <p:nvGraphicFramePr>
          <p:cNvPr id="15" name="Diagramme 14">
            <a:extLst>
              <a:ext uri="{FF2B5EF4-FFF2-40B4-BE49-F238E27FC236}">
                <a16:creationId xmlns:a16="http://schemas.microsoft.com/office/drawing/2014/main" id="{733862D8-2192-4591-AFE5-4A840A111257}"/>
              </a:ext>
            </a:extLst>
          </p:cNvPr>
          <p:cNvGraphicFramePr/>
          <p:nvPr>
            <p:custDataLst>
              <p:tags r:id="rId5"/>
            </p:custDataLst>
            <p:extLst>
              <p:ext uri="{D42A27DB-BD31-4B8C-83A1-F6EECF244321}">
                <p14:modId xmlns:p14="http://schemas.microsoft.com/office/powerpoint/2010/main" val="1943542745"/>
              </p:ext>
            </p:extLst>
          </p:nvPr>
        </p:nvGraphicFramePr>
        <p:xfrm>
          <a:off x="4080985" y="1304069"/>
          <a:ext cx="7515522" cy="48473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6" name="Rectangle 15">
            <a:extLst>
              <a:ext uri="{FF2B5EF4-FFF2-40B4-BE49-F238E27FC236}">
                <a16:creationId xmlns:a16="http://schemas.microsoft.com/office/drawing/2014/main" id="{E0B12C8A-56CA-45BE-8BAA-3DA9F2DA52AF}"/>
              </a:ext>
            </a:extLst>
          </p:cNvPr>
          <p:cNvSpPr/>
          <p:nvPr>
            <p:custDataLst>
              <p:tags r:id="rId6"/>
            </p:custDataLst>
          </p:nvPr>
        </p:nvSpPr>
        <p:spPr>
          <a:xfrm>
            <a:off x="9272768" y="1724025"/>
            <a:ext cx="2319157"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80A5F585-0A63-41AA-998F-4F88CD7D5800}"/>
              </a:ext>
            </a:extLst>
          </p:cNvPr>
          <p:cNvSpPr/>
          <p:nvPr>
            <p:custDataLst>
              <p:tags r:id="rId7"/>
            </p:custDataLst>
          </p:nvPr>
        </p:nvSpPr>
        <p:spPr>
          <a:xfrm>
            <a:off x="8706391" y="2753532"/>
            <a:ext cx="2319157"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a:extLst>
              <a:ext uri="{FF2B5EF4-FFF2-40B4-BE49-F238E27FC236}">
                <a16:creationId xmlns:a16="http://schemas.microsoft.com/office/drawing/2014/main" id="{F0186CC0-EF1F-43CF-8DEE-7D8AC610AE20}"/>
              </a:ext>
            </a:extLst>
          </p:cNvPr>
          <p:cNvSpPr/>
          <p:nvPr>
            <p:custDataLst>
              <p:tags r:id="rId8"/>
            </p:custDataLst>
          </p:nvPr>
        </p:nvSpPr>
        <p:spPr>
          <a:xfrm>
            <a:off x="8706391" y="3917438"/>
            <a:ext cx="2319157"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05F86D04-F86B-4640-9D70-EDA0847C6E1E}"/>
              </a:ext>
            </a:extLst>
          </p:cNvPr>
          <p:cNvSpPr/>
          <p:nvPr>
            <p:custDataLst>
              <p:tags r:id="rId9"/>
            </p:custDataLst>
          </p:nvPr>
        </p:nvSpPr>
        <p:spPr>
          <a:xfrm>
            <a:off x="9272768" y="4734240"/>
            <a:ext cx="2319157" cy="923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itre 20"/>
          <p:cNvSpPr>
            <a:spLocks noGrp="1"/>
          </p:cNvSpPr>
          <p:nvPr>
            <p:ph type="title"/>
            <p:custDataLst>
              <p:tags r:id="rId10"/>
            </p:custDataLst>
          </p:nvPr>
        </p:nvSpPr>
        <p:spPr>
          <a:xfrm>
            <a:off x="234000" y="586947"/>
            <a:ext cx="2963993" cy="717122"/>
          </a:xfrm>
        </p:spPr>
        <p:txBody>
          <a:bodyPr/>
          <a:lstStyle/>
          <a:p>
            <a:r>
              <a:rPr lang="fr-CA" sz="2800" dirty="0"/>
              <a:t>Qu’est-ce que Jurisource.ca ?</a:t>
            </a:r>
          </a:p>
        </p:txBody>
      </p:sp>
    </p:spTree>
    <p:extLst>
      <p:ext uri="{BB962C8B-B14F-4D97-AF65-F5344CB8AC3E}">
        <p14:creationId xmlns:p14="http://schemas.microsoft.com/office/powerpoint/2010/main" val="305622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p:txBody>
          <a:bodyPr/>
          <a:lstStyle/>
          <a:p>
            <a:pPr rtl="0"/>
            <a:fld id="{4B73C415-D670-4716-A5EC-CC4D52CA2BAC}" type="slidenum">
              <a:rPr lang="fr-FR" noProof="0" smtClean="0"/>
              <a:pPr rtl="0"/>
              <a:t>4</a:t>
            </a:fld>
            <a:endParaRPr lang="fr-FR" noProof="0"/>
          </a:p>
        </p:txBody>
      </p:sp>
      <p:sp>
        <p:nvSpPr>
          <p:cNvPr id="10" name="Titre 1">
            <a:extLst>
              <a:ext uri="{FF2B5EF4-FFF2-40B4-BE49-F238E27FC236}">
                <a16:creationId xmlns:a16="http://schemas.microsoft.com/office/drawing/2014/main" id="{AB70BFDB-6273-4CF1-9966-986A8574BB76}"/>
              </a:ext>
            </a:extLst>
          </p:cNvPr>
          <p:cNvSpPr>
            <a:spLocks noGrp="1"/>
          </p:cNvSpPr>
          <p:nvPr>
            <p:ph type="title"/>
            <p:custDataLst>
              <p:tags r:id="rId2"/>
            </p:custDataLst>
          </p:nvPr>
        </p:nvSpPr>
        <p:spPr>
          <a:xfrm>
            <a:off x="363416" y="1046163"/>
            <a:ext cx="5445369" cy="839787"/>
          </a:xfrm>
        </p:spPr>
        <p:txBody>
          <a:bodyPr/>
          <a:lstStyle/>
          <a:p>
            <a:r>
              <a:rPr lang="fr-CA" sz="4000" dirty="0"/>
              <a:t>Accessibilité</a:t>
            </a:r>
          </a:p>
        </p:txBody>
      </p:sp>
      <p:sp>
        <p:nvSpPr>
          <p:cNvPr id="11" name="Espace réservé du contenu 2">
            <a:extLst>
              <a:ext uri="{FF2B5EF4-FFF2-40B4-BE49-F238E27FC236}">
                <a16:creationId xmlns:a16="http://schemas.microsoft.com/office/drawing/2014/main" id="{43958103-8BDF-49B0-ADDF-E2A525ABBD95}"/>
              </a:ext>
            </a:extLst>
          </p:cNvPr>
          <p:cNvSpPr>
            <a:spLocks noGrp="1"/>
          </p:cNvSpPr>
          <p:nvPr>
            <p:ph idx="1"/>
            <p:custDataLst>
              <p:tags r:id="rId3"/>
            </p:custDataLst>
          </p:nvPr>
        </p:nvSpPr>
        <p:spPr>
          <a:xfrm>
            <a:off x="363416" y="2506662"/>
            <a:ext cx="5445370" cy="3454523"/>
          </a:xfrm>
        </p:spPr>
        <p:txBody>
          <a:bodyPr/>
          <a:lstStyle/>
          <a:p>
            <a:r>
              <a:rPr lang="fr-CA" sz="1600" dirty="0"/>
              <a:t>Gratuit pour tous et en tout temps</a:t>
            </a:r>
          </a:p>
          <a:p>
            <a:r>
              <a:rPr lang="fr-CA" sz="1600" dirty="0"/>
              <a:t>Accessible 24 h / 24h, 7 jours sur 7</a:t>
            </a:r>
          </a:p>
          <a:p>
            <a:r>
              <a:rPr lang="fr-CA" sz="1600" dirty="0"/>
              <a:t>Accessible via tous les médiums technologiques :</a:t>
            </a:r>
          </a:p>
          <a:p>
            <a:pPr lvl="1"/>
            <a:r>
              <a:rPr lang="fr-CA" sz="1400" dirty="0"/>
              <a:t>Téléphones intelligents </a:t>
            </a:r>
          </a:p>
          <a:p>
            <a:pPr lvl="1"/>
            <a:r>
              <a:rPr lang="fr-CA" sz="1400" dirty="0"/>
              <a:t>Tablettes</a:t>
            </a:r>
          </a:p>
          <a:p>
            <a:pPr lvl="1"/>
            <a:r>
              <a:rPr lang="fr-CA" sz="1400" dirty="0"/>
              <a:t>Ordinateurs portables et</a:t>
            </a:r>
          </a:p>
          <a:p>
            <a:pPr lvl="1"/>
            <a:r>
              <a:rPr lang="fr-CA" sz="1400" dirty="0"/>
              <a:t>Ordinateurs de bureau</a:t>
            </a:r>
          </a:p>
        </p:txBody>
      </p:sp>
      <p:pic>
        <p:nvPicPr>
          <p:cNvPr id="12" name="Espace réservé pour une image  9">
            <a:extLst>
              <a:ext uri="{FF2B5EF4-FFF2-40B4-BE49-F238E27FC236}">
                <a16:creationId xmlns:a16="http://schemas.microsoft.com/office/drawing/2014/main" id="{3366EFBC-A72A-4F8C-8A88-BAAAAA450E9F}"/>
              </a:ext>
            </a:extLst>
          </p:cNvPr>
          <p:cNvPicPr>
            <a:picLocks noGrp="1" noChangeAspect="1"/>
          </p:cNvPicPr>
          <p:nvPr>
            <p:ph type="pic" sz="quarter" idx="15"/>
            <p:custDataLst>
              <p:tags r:id="rId4"/>
            </p:custDataLst>
          </p:nvPr>
        </p:nvPicPr>
        <p:blipFill rotWithShape="1">
          <a:blip r:embed="rId9"/>
          <a:srcRect l="17516" r="26600"/>
          <a:stretch/>
        </p:blipFill>
        <p:spPr>
          <a:xfrm>
            <a:off x="5919755" y="1"/>
            <a:ext cx="3430408" cy="4091942"/>
          </a:xfrm>
        </p:spPr>
      </p:pic>
      <p:pic>
        <p:nvPicPr>
          <p:cNvPr id="13" name="Espace réservé pour une image  13">
            <a:extLst>
              <a:ext uri="{FF2B5EF4-FFF2-40B4-BE49-F238E27FC236}">
                <a16:creationId xmlns:a16="http://schemas.microsoft.com/office/drawing/2014/main" id="{9587EB26-8F41-4817-ABCD-4AA9489AE970}"/>
              </a:ext>
            </a:extLst>
          </p:cNvPr>
          <p:cNvPicPr>
            <a:picLocks noGrp="1" noChangeAspect="1"/>
          </p:cNvPicPr>
          <p:nvPr>
            <p:ph type="pic" sz="quarter" idx="16"/>
            <p:custDataLst>
              <p:tags r:id="rId5"/>
            </p:custDataLst>
          </p:nvPr>
        </p:nvPicPr>
        <p:blipFill>
          <a:blip r:embed="rId10"/>
          <a:srcRect l="32660" r="32660"/>
          <a:stretch>
            <a:fillRect/>
          </a:stretch>
        </p:blipFill>
        <p:spPr>
          <a:xfrm>
            <a:off x="9542186" y="555157"/>
            <a:ext cx="2649814" cy="4298197"/>
          </a:xfrm>
        </p:spPr>
      </p:pic>
      <p:pic>
        <p:nvPicPr>
          <p:cNvPr id="14" name="Espace réservé pour une image  17">
            <a:extLst>
              <a:ext uri="{FF2B5EF4-FFF2-40B4-BE49-F238E27FC236}">
                <a16:creationId xmlns:a16="http://schemas.microsoft.com/office/drawing/2014/main" id="{5599BF4F-D783-4283-A77E-9F3398C29C2C}"/>
              </a:ext>
            </a:extLst>
          </p:cNvPr>
          <p:cNvPicPr>
            <a:picLocks noGrp="1" noChangeAspect="1"/>
          </p:cNvPicPr>
          <p:nvPr>
            <p:ph type="pic" sz="quarter" idx="17"/>
            <p:custDataLst>
              <p:tags r:id="rId6"/>
            </p:custDataLst>
          </p:nvPr>
        </p:nvPicPr>
        <p:blipFill rotWithShape="1">
          <a:blip r:embed="rId11"/>
          <a:srcRect t="28219" r="1068" b="7236"/>
          <a:stretch/>
        </p:blipFill>
        <p:spPr>
          <a:xfrm>
            <a:off x="5919754" y="4289110"/>
            <a:ext cx="3430407" cy="1672075"/>
          </a:xfrm>
        </p:spPr>
      </p:pic>
    </p:spTree>
    <p:extLst>
      <p:ext uri="{BB962C8B-B14F-4D97-AF65-F5344CB8AC3E}">
        <p14:creationId xmlns:p14="http://schemas.microsoft.com/office/powerpoint/2010/main" val="327646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custDataLst>
              <p:tags r:id="rId1"/>
            </p:custDataLst>
          </p:nvPr>
        </p:nvSpPr>
        <p:spPr/>
        <p:txBody>
          <a:bodyPr/>
          <a:lstStyle/>
          <a:p>
            <a:pPr rtl="0"/>
            <a:fld id="{4B73C415-D670-4716-A5EC-CC4D52CA2BAC}" type="slidenum">
              <a:rPr lang="fr-FR" noProof="0" smtClean="0"/>
              <a:pPr rtl="0"/>
              <a:t>5</a:t>
            </a:fld>
            <a:endParaRPr lang="fr-FR" noProof="0"/>
          </a:p>
        </p:txBody>
      </p:sp>
      <p:sp>
        <p:nvSpPr>
          <p:cNvPr id="3" name="Titre 2"/>
          <p:cNvSpPr>
            <a:spLocks noGrp="1"/>
          </p:cNvSpPr>
          <p:nvPr>
            <p:ph type="title"/>
            <p:custDataLst>
              <p:tags r:id="rId2"/>
            </p:custDataLst>
          </p:nvPr>
        </p:nvSpPr>
        <p:spPr>
          <a:xfrm>
            <a:off x="838200" y="5176659"/>
            <a:ext cx="10515600" cy="823232"/>
          </a:xfrm>
        </p:spPr>
        <p:txBody>
          <a:bodyPr/>
          <a:lstStyle/>
          <a:p>
            <a:r>
              <a:rPr lang="fr-CA" dirty="0">
                <a:hlinkClick r:id="rId5"/>
              </a:rPr>
              <a:t>Vidéo : Découvrir Jurisource.ca</a:t>
            </a:r>
            <a:endParaRPr lang="fr-CA" dirty="0"/>
          </a:p>
        </p:txBody>
      </p:sp>
      <p:pic>
        <p:nvPicPr>
          <p:cNvPr id="4" name="Image 3">
            <a:extLst>
              <a:ext uri="{FF2B5EF4-FFF2-40B4-BE49-F238E27FC236}">
                <a16:creationId xmlns:a16="http://schemas.microsoft.com/office/drawing/2014/main" id="{DB20F90F-71BD-4036-BFB2-879742FAA760}"/>
              </a:ext>
            </a:extLst>
          </p:cNvPr>
          <p:cNvPicPr>
            <a:picLocks noChangeAspect="1"/>
          </p:cNvPicPr>
          <p:nvPr/>
        </p:nvPicPr>
        <p:blipFill>
          <a:blip r:embed="rId6"/>
          <a:stretch>
            <a:fillRect/>
          </a:stretch>
        </p:blipFill>
        <p:spPr>
          <a:xfrm>
            <a:off x="1434487" y="37281"/>
            <a:ext cx="9284313" cy="4991566"/>
          </a:xfrm>
          <a:prstGeom prst="rect">
            <a:avLst/>
          </a:prstGeom>
        </p:spPr>
      </p:pic>
    </p:spTree>
    <p:extLst>
      <p:ext uri="{BB962C8B-B14F-4D97-AF65-F5344CB8AC3E}">
        <p14:creationId xmlns:p14="http://schemas.microsoft.com/office/powerpoint/2010/main" val="223635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fontAlgn="base"/>
            <a:r>
              <a:rPr lang="fr-CA" sz="2800" dirty="0"/>
              <a:t>Formation en médiation familiale (Guides du participant et du formateur)</a:t>
            </a:r>
          </a:p>
        </p:txBody>
      </p:sp>
      <p:sp>
        <p:nvSpPr>
          <p:cNvPr id="3" name="Espace réservé du contenu 2"/>
          <p:cNvSpPr>
            <a:spLocks noGrp="1"/>
          </p:cNvSpPr>
          <p:nvPr>
            <p:ph idx="1"/>
            <p:custDataLst>
              <p:tags r:id="rId2"/>
            </p:custDataLst>
          </p:nvPr>
        </p:nvSpPr>
        <p:spPr>
          <a:xfrm>
            <a:off x="431800" y="3244499"/>
            <a:ext cx="3974900" cy="2465913"/>
          </a:xfrm>
        </p:spPr>
        <p:txBody>
          <a:bodyPr/>
          <a:lstStyle/>
          <a:p>
            <a:pPr marL="0" indent="0">
              <a:buNone/>
            </a:pPr>
            <a:r>
              <a:rPr lang="fr-CA" dirty="0"/>
              <a:t>Il s’agit de guides pour une formation introductive à la médiation familiale destinée aux avocats, travailleurs sociaux, psychologues et autres professionnels. Deux guides vous sont offerts : Le guide du participant et le guide du formateur. La première partie de la formation porte sur les principes généraux de la médication familiale alors que la seconde porte sur les plans parentaux.</a:t>
            </a:r>
          </a:p>
        </p:txBody>
      </p:sp>
      <p:sp>
        <p:nvSpPr>
          <p:cNvPr id="4" name="Espace réservé du numéro de diapositive 3"/>
          <p:cNvSpPr>
            <a:spLocks noGrp="1"/>
          </p:cNvSpPr>
          <p:nvPr>
            <p:ph type="sldNum" sz="quarter" idx="11"/>
            <p:custDataLst>
              <p:tags r:id="rId3"/>
            </p:custDataLst>
          </p:nvPr>
        </p:nvSpPr>
        <p:spPr/>
        <p:txBody>
          <a:bodyPr/>
          <a:lstStyle/>
          <a:p>
            <a:pPr rtl="0"/>
            <a:fld id="{4B73C415-D670-4716-A5EC-CC4D52CA2BAC}" type="slidenum">
              <a:rPr lang="fr-FR" noProof="0" smtClean="0"/>
              <a:pPr rtl="0"/>
              <a:t>6</a:t>
            </a:fld>
            <a:endParaRPr lang="fr-FR" noProof="0"/>
          </a:p>
        </p:txBody>
      </p:sp>
      <p:sp>
        <p:nvSpPr>
          <p:cNvPr id="5" name="Espace réservé du texte 4"/>
          <p:cNvSpPr>
            <a:spLocks noGrp="1"/>
          </p:cNvSpPr>
          <p:nvPr>
            <p:ph type="body" sz="quarter" idx="12"/>
            <p:custDataLst>
              <p:tags r:id="rId4"/>
            </p:custDataLst>
          </p:nvPr>
        </p:nvSpPr>
        <p:spPr>
          <a:xfrm>
            <a:off x="431800" y="1253251"/>
            <a:ext cx="3975100" cy="1744662"/>
          </a:xfrm>
        </p:spPr>
        <p:txBody>
          <a:bodyPr/>
          <a:lstStyle/>
          <a:p>
            <a:r>
              <a:rPr lang="fr-CA" dirty="0"/>
              <a:t>Accompagner les parties vers une entente</a:t>
            </a:r>
          </a:p>
        </p:txBody>
      </p:sp>
      <p:pic>
        <p:nvPicPr>
          <p:cNvPr id="9" name="Espace réservé pour une image  8"/>
          <p:cNvPicPr>
            <a:picLocks noGrp="1" noChangeAspect="1"/>
          </p:cNvPicPr>
          <p:nvPr>
            <p:ph type="pic" sz="quarter" idx="13"/>
            <p:custDataLst>
              <p:tags r:id="rId5"/>
            </p:custDataLst>
          </p:nvPr>
        </p:nvPicPr>
        <p:blipFill>
          <a:blip r:embed="rId9"/>
          <a:srcRect l="184" r="184"/>
          <a:stretch>
            <a:fillRect/>
          </a:stretch>
        </p:blipFill>
        <p:spPr>
          <a:prstGeom prst="rect">
            <a:avLst/>
          </a:prstGeom>
        </p:spPr>
      </p:pic>
      <p:sp>
        <p:nvSpPr>
          <p:cNvPr id="10" name="Rectangle 9"/>
          <p:cNvSpPr/>
          <p:nvPr>
            <p:custDataLst>
              <p:tags r:id="rId6"/>
            </p:custDataLst>
          </p:nvPr>
        </p:nvSpPr>
        <p:spPr>
          <a:xfrm>
            <a:off x="11850986" y="1647731"/>
            <a:ext cx="153909" cy="1267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2993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fontAlgn="base"/>
            <a:r>
              <a:rPr lang="fr-CA" sz="2800" dirty="0"/>
              <a:t>« mariage et divorce » (Terminologie juridique)</a:t>
            </a:r>
          </a:p>
        </p:txBody>
      </p:sp>
      <p:sp>
        <p:nvSpPr>
          <p:cNvPr id="3" name="Espace réservé du contenu 2"/>
          <p:cNvSpPr>
            <a:spLocks noGrp="1"/>
          </p:cNvSpPr>
          <p:nvPr>
            <p:ph idx="1"/>
            <p:custDataLst>
              <p:tags r:id="rId2"/>
            </p:custDataLst>
          </p:nvPr>
        </p:nvSpPr>
        <p:spPr>
          <a:xfrm>
            <a:off x="431800" y="3244499"/>
            <a:ext cx="3974900" cy="2465913"/>
          </a:xfrm>
        </p:spPr>
        <p:txBody>
          <a:bodyPr/>
          <a:lstStyle/>
          <a:p>
            <a:pPr marL="0" indent="0">
              <a:buNone/>
            </a:pPr>
            <a:r>
              <a:rPr lang="fr-CA" dirty="0"/>
              <a:t>Il s’agit d’une ressource linguistique sur l’emploi des termes «mariage» et «divorce».</a:t>
            </a:r>
          </a:p>
        </p:txBody>
      </p:sp>
      <p:sp>
        <p:nvSpPr>
          <p:cNvPr id="4" name="Espace réservé du numéro de diapositive 3"/>
          <p:cNvSpPr>
            <a:spLocks noGrp="1"/>
          </p:cNvSpPr>
          <p:nvPr>
            <p:ph type="sldNum" sz="quarter" idx="11"/>
            <p:custDataLst>
              <p:tags r:id="rId3"/>
            </p:custDataLst>
          </p:nvPr>
        </p:nvSpPr>
        <p:spPr/>
        <p:txBody>
          <a:bodyPr/>
          <a:lstStyle/>
          <a:p>
            <a:pPr rtl="0"/>
            <a:fld id="{4B73C415-D670-4716-A5EC-CC4D52CA2BAC}" type="slidenum">
              <a:rPr lang="fr-FR" noProof="0" smtClean="0"/>
              <a:pPr rtl="0"/>
              <a:t>7</a:t>
            </a:fld>
            <a:endParaRPr lang="fr-FR" noProof="0"/>
          </a:p>
        </p:txBody>
      </p:sp>
      <p:sp>
        <p:nvSpPr>
          <p:cNvPr id="5" name="Espace réservé du texte 4"/>
          <p:cNvSpPr>
            <a:spLocks noGrp="1"/>
          </p:cNvSpPr>
          <p:nvPr>
            <p:ph type="body" sz="quarter" idx="12"/>
            <p:custDataLst>
              <p:tags r:id="rId4"/>
            </p:custDataLst>
          </p:nvPr>
        </p:nvSpPr>
        <p:spPr>
          <a:xfrm>
            <a:off x="431800" y="1253251"/>
            <a:ext cx="3975100" cy="1744662"/>
          </a:xfrm>
        </p:spPr>
        <p:txBody>
          <a:bodyPr/>
          <a:lstStyle/>
          <a:p>
            <a:r>
              <a:rPr lang="fr-CA" dirty="0"/>
              <a:t>Mariage et divorce : les verbes pour le faire</a:t>
            </a:r>
          </a:p>
        </p:txBody>
      </p:sp>
      <p:pic>
        <p:nvPicPr>
          <p:cNvPr id="11" name="Espace réservé pour une image  10"/>
          <p:cNvPicPr>
            <a:picLocks noGrp="1" noChangeAspect="1"/>
          </p:cNvPicPr>
          <p:nvPr>
            <p:ph type="pic" sz="quarter" idx="13"/>
            <p:custDataLst>
              <p:tags r:id="rId5"/>
            </p:custDataLst>
          </p:nvPr>
        </p:nvPicPr>
        <p:blipFill>
          <a:blip r:embed="rId9"/>
          <a:srcRect l="184" r="184"/>
          <a:stretch>
            <a:fillRect/>
          </a:stretch>
        </p:blipFill>
        <p:spPr>
          <a:prstGeom prst="rect">
            <a:avLst/>
          </a:prstGeom>
        </p:spPr>
      </p:pic>
      <p:sp>
        <p:nvSpPr>
          <p:cNvPr id="12" name="Rectangle 11"/>
          <p:cNvSpPr/>
          <p:nvPr>
            <p:custDataLst>
              <p:tags r:id="rId6"/>
            </p:custDataLst>
          </p:nvPr>
        </p:nvSpPr>
        <p:spPr>
          <a:xfrm>
            <a:off x="11850986" y="1647731"/>
            <a:ext cx="153909" cy="1267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35202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fontAlgn="base"/>
            <a:r>
              <a:rPr lang="fr-CA" sz="2800" dirty="0"/>
              <a:t>Lexique du droit de la famille en common law</a:t>
            </a:r>
          </a:p>
        </p:txBody>
      </p:sp>
      <p:sp>
        <p:nvSpPr>
          <p:cNvPr id="3" name="Espace réservé du contenu 2"/>
          <p:cNvSpPr>
            <a:spLocks noGrp="1"/>
          </p:cNvSpPr>
          <p:nvPr>
            <p:ph idx="1"/>
            <p:custDataLst>
              <p:tags r:id="rId2"/>
            </p:custDataLst>
          </p:nvPr>
        </p:nvSpPr>
        <p:spPr>
          <a:xfrm>
            <a:off x="431800" y="3244499"/>
            <a:ext cx="3974900" cy="2465913"/>
          </a:xfrm>
        </p:spPr>
        <p:txBody>
          <a:bodyPr/>
          <a:lstStyle/>
          <a:p>
            <a:pPr marL="0" indent="0">
              <a:buNone/>
            </a:pPr>
            <a:r>
              <a:rPr lang="fr-CA" dirty="0"/>
              <a:t>Cette ressource énumère plusieurs termes en lien avec le droit de la famille dans les juridictions de common law.</a:t>
            </a:r>
          </a:p>
        </p:txBody>
      </p:sp>
      <p:sp>
        <p:nvSpPr>
          <p:cNvPr id="4" name="Espace réservé du numéro de diapositive 3"/>
          <p:cNvSpPr>
            <a:spLocks noGrp="1"/>
          </p:cNvSpPr>
          <p:nvPr>
            <p:ph type="sldNum" sz="quarter" idx="11"/>
            <p:custDataLst>
              <p:tags r:id="rId3"/>
            </p:custDataLst>
          </p:nvPr>
        </p:nvSpPr>
        <p:spPr/>
        <p:txBody>
          <a:bodyPr/>
          <a:lstStyle/>
          <a:p>
            <a:pPr rtl="0"/>
            <a:fld id="{4B73C415-D670-4716-A5EC-CC4D52CA2BAC}" type="slidenum">
              <a:rPr lang="fr-FR" noProof="0" smtClean="0"/>
              <a:pPr rtl="0"/>
              <a:t>8</a:t>
            </a:fld>
            <a:endParaRPr lang="fr-FR" noProof="0"/>
          </a:p>
        </p:txBody>
      </p:sp>
      <p:sp>
        <p:nvSpPr>
          <p:cNvPr id="5" name="Espace réservé du texte 4"/>
          <p:cNvSpPr>
            <a:spLocks noGrp="1"/>
          </p:cNvSpPr>
          <p:nvPr>
            <p:ph type="body" sz="quarter" idx="12"/>
            <p:custDataLst>
              <p:tags r:id="rId4"/>
            </p:custDataLst>
          </p:nvPr>
        </p:nvSpPr>
        <p:spPr>
          <a:xfrm>
            <a:off x="431800" y="1253251"/>
            <a:ext cx="3975100" cy="1744662"/>
          </a:xfrm>
        </p:spPr>
        <p:txBody>
          <a:bodyPr/>
          <a:lstStyle/>
          <a:p>
            <a:r>
              <a:rPr lang="fr-CA" dirty="0"/>
              <a:t>Lexique préparé par le Bureau de la traduction</a:t>
            </a:r>
          </a:p>
        </p:txBody>
      </p:sp>
      <p:pic>
        <p:nvPicPr>
          <p:cNvPr id="7" name="Espace réservé pour une image  6"/>
          <p:cNvPicPr>
            <a:picLocks noGrp="1" noChangeAspect="1"/>
          </p:cNvPicPr>
          <p:nvPr>
            <p:ph type="pic" sz="quarter" idx="13"/>
            <p:custDataLst>
              <p:tags r:id="rId5"/>
            </p:custDataLst>
          </p:nvPr>
        </p:nvPicPr>
        <p:blipFill>
          <a:blip r:embed="rId9"/>
          <a:srcRect l="184" r="184"/>
          <a:stretch>
            <a:fillRect/>
          </a:stretch>
        </p:blipFill>
        <p:spPr>
          <a:prstGeom prst="rect">
            <a:avLst/>
          </a:prstGeom>
        </p:spPr>
      </p:pic>
      <p:sp>
        <p:nvSpPr>
          <p:cNvPr id="8" name="Rectangle 7"/>
          <p:cNvSpPr/>
          <p:nvPr>
            <p:custDataLst>
              <p:tags r:id="rId6"/>
            </p:custDataLst>
          </p:nvPr>
        </p:nvSpPr>
        <p:spPr>
          <a:xfrm>
            <a:off x="11850986" y="1647731"/>
            <a:ext cx="153909" cy="1267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03864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fontAlgn="base"/>
            <a:r>
              <a:rPr lang="fr-CA" sz="2800" dirty="0"/>
              <a:t>Liste de vérification pour la création d’un plan parental en médiation familiale</a:t>
            </a:r>
          </a:p>
        </p:txBody>
      </p:sp>
      <p:sp>
        <p:nvSpPr>
          <p:cNvPr id="3" name="Espace réservé du contenu 2"/>
          <p:cNvSpPr>
            <a:spLocks noGrp="1"/>
          </p:cNvSpPr>
          <p:nvPr>
            <p:ph idx="1"/>
            <p:custDataLst>
              <p:tags r:id="rId2"/>
            </p:custDataLst>
          </p:nvPr>
        </p:nvSpPr>
        <p:spPr>
          <a:xfrm>
            <a:off x="432000" y="2185725"/>
            <a:ext cx="3974900" cy="2465913"/>
          </a:xfrm>
        </p:spPr>
        <p:txBody>
          <a:bodyPr/>
          <a:lstStyle/>
          <a:p>
            <a:pPr marL="0" indent="0">
              <a:buNone/>
            </a:pPr>
            <a:r>
              <a:rPr lang="fr-CA" dirty="0"/>
              <a:t>Cette liste de vérification permet à l’avocat de s’assurer que tous les éléments pertinents ont été traités lors de la création d’un plan parental dans un contexte de médiation familiale. Cette liste traite entre autres des questions liées à la santé, à l’éducation, à la religion, à la résidence de l’enfant, à la communication entre les parties et l’enfant, aux activités et aux transports de l’enfant, aux voyages à l’extérieur du pays, aux déménagements, au décès d’un parent, etc.</a:t>
            </a:r>
          </a:p>
        </p:txBody>
      </p:sp>
      <p:sp>
        <p:nvSpPr>
          <p:cNvPr id="4" name="Espace réservé du numéro de diapositive 3"/>
          <p:cNvSpPr>
            <a:spLocks noGrp="1"/>
          </p:cNvSpPr>
          <p:nvPr>
            <p:ph type="sldNum" sz="quarter" idx="11"/>
            <p:custDataLst>
              <p:tags r:id="rId3"/>
            </p:custDataLst>
          </p:nvPr>
        </p:nvSpPr>
        <p:spPr/>
        <p:txBody>
          <a:bodyPr/>
          <a:lstStyle/>
          <a:p>
            <a:pPr rtl="0"/>
            <a:fld id="{4B73C415-D670-4716-A5EC-CC4D52CA2BAC}" type="slidenum">
              <a:rPr lang="fr-FR" noProof="0" smtClean="0"/>
              <a:pPr rtl="0"/>
              <a:t>9</a:t>
            </a:fld>
            <a:endParaRPr lang="fr-FR" noProof="0"/>
          </a:p>
        </p:txBody>
      </p:sp>
      <p:pic>
        <p:nvPicPr>
          <p:cNvPr id="9" name="Espace réservé pour une image  8"/>
          <p:cNvPicPr>
            <a:picLocks noGrp="1" noChangeAspect="1"/>
          </p:cNvPicPr>
          <p:nvPr>
            <p:ph type="pic" sz="quarter" idx="13"/>
            <p:custDataLst>
              <p:tags r:id="rId4"/>
            </p:custDataLst>
          </p:nvPr>
        </p:nvPicPr>
        <p:blipFill>
          <a:blip r:embed="rId8"/>
          <a:srcRect l="184" r="184"/>
          <a:stretch>
            <a:fillRect/>
          </a:stretch>
        </p:blipFill>
        <p:spPr>
          <a:prstGeom prst="rect">
            <a:avLst/>
          </a:prstGeom>
        </p:spPr>
      </p:pic>
      <p:sp>
        <p:nvSpPr>
          <p:cNvPr id="11" name="Rectangle 10"/>
          <p:cNvSpPr/>
          <p:nvPr>
            <p:custDataLst>
              <p:tags r:id="rId5"/>
            </p:custDataLst>
          </p:nvPr>
        </p:nvSpPr>
        <p:spPr>
          <a:xfrm>
            <a:off x="11850986" y="1647731"/>
            <a:ext cx="153909" cy="1267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341378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12"/>
</p:tagLst>
</file>

<file path=ppt/tags/tag67.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14"/>
</p:tagLst>
</file>

<file path=ppt/tags/tag69.xml><?xml version="1.0" encoding="utf-8"?>
<p:tagLst xmlns:a="http://schemas.openxmlformats.org/drawingml/2006/main" xmlns:r="http://schemas.openxmlformats.org/officeDocument/2006/relationships" xmlns:p="http://schemas.openxmlformats.org/presentationml/2006/main">
  <p:tag name="NUM" val="1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Jurisource.ca">
      <a:dk1>
        <a:srgbClr val="1F2839"/>
      </a:dk1>
      <a:lt1>
        <a:srgbClr val="F1F2F5"/>
      </a:lt1>
      <a:dk2>
        <a:srgbClr val="354560"/>
      </a:dk2>
      <a:lt2>
        <a:srgbClr val="9EA6B7"/>
      </a:lt2>
      <a:accent1>
        <a:srgbClr val="177A8E"/>
      </a:accent1>
      <a:accent2>
        <a:srgbClr val="FD7910"/>
      </a:accent2>
      <a:accent3>
        <a:srgbClr val="6AC6D5"/>
      </a:accent3>
      <a:accent4>
        <a:srgbClr val="6A7387"/>
      </a:accent4>
      <a:accent5>
        <a:srgbClr val="000000"/>
      </a:accent5>
      <a:accent6>
        <a:srgbClr val="FFFFFF"/>
      </a:accent6>
      <a:hlink>
        <a:srgbClr val="177A8E"/>
      </a:hlink>
      <a:folHlink>
        <a:srgbClr val="354560"/>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492_TF33781529" id="{6981105B-E43F-47F9-9AD5-8727E909BC16}" vid="{45E13D05-2131-4761-99E6-C4F55E9DFF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839CEBBA4F6F4CBCA93A49C64F9E43" ma:contentTypeVersion="9" ma:contentTypeDescription="Create a new document." ma:contentTypeScope="" ma:versionID="de6f6a677e8a93d4ed38cc291b414249">
  <xsd:schema xmlns:xsd="http://www.w3.org/2001/XMLSchema" xmlns:xs="http://www.w3.org/2001/XMLSchema" xmlns:p="http://schemas.microsoft.com/office/2006/metadata/properties" xmlns:ns2="f32d96e7-13d9-4f18-bdf0-ee3eec613f8c" xmlns:ns3="d15a32df-bdb9-417c-91fb-ea7862ad0466" targetNamespace="http://schemas.microsoft.com/office/2006/metadata/properties" ma:root="true" ma:fieldsID="61b29f81561208765bba0e833ee7fba7" ns2:_="" ns3:_="">
    <xsd:import namespace="f32d96e7-13d9-4f18-bdf0-ee3eec613f8c"/>
    <xsd:import namespace="d15a32df-bdb9-417c-91fb-ea7862ad04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d96e7-13d9-4f18-bdf0-ee3eec613f8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5a32df-bdb9-417c-91fb-ea7862ad046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677A56-B9C3-4D6E-B74F-4D84BF581568}">
  <ds:schemaRefs>
    <ds:schemaRef ds:uri="http://schemas.microsoft.com/sharepoint/v3/contenttype/forms"/>
  </ds:schemaRefs>
</ds:datastoreItem>
</file>

<file path=customXml/itemProps2.xml><?xml version="1.0" encoding="utf-8"?>
<ds:datastoreItem xmlns:ds="http://schemas.openxmlformats.org/officeDocument/2006/customXml" ds:itemID="{890FAE55-4E82-4EF4-BDD3-D171934F78D5}">
  <ds:schemaRefs>
    <ds:schemaRef ds:uri="http://schemas.openxmlformats.org/package/2006/metadata/core-properties"/>
    <ds:schemaRef ds:uri="http://purl.org/dc/terms/"/>
    <ds:schemaRef ds:uri="http://schemas.microsoft.com/office/2006/documentManagement/types"/>
    <ds:schemaRef ds:uri="http://purl.org/dc/elements/1.1/"/>
    <ds:schemaRef ds:uri="d15a32df-bdb9-417c-91fb-ea7862ad0466"/>
    <ds:schemaRef ds:uri="http://schemas.microsoft.com/office/infopath/2007/PartnerControls"/>
    <ds:schemaRef ds:uri="f32d96e7-13d9-4f18-bdf0-ee3eec613f8c"/>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7DDC842-5660-419C-B95D-32DC4CBC19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d96e7-13d9-4f18-bdf0-ee3eec613f8c"/>
    <ds:schemaRef ds:uri="d15a32df-bdb9-417c-91fb-ea7862ad04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rapide Tech</Template>
  <TotalTime>0</TotalTime>
  <Words>1389</Words>
  <Application>Microsoft Office PowerPoint</Application>
  <PresentationFormat>Grand écran</PresentationFormat>
  <Paragraphs>127</Paragraphs>
  <Slides>13</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Arial Black</vt:lpstr>
      <vt:lpstr>Calibri</vt:lpstr>
      <vt:lpstr>Tahoma</vt:lpstr>
      <vt:lpstr>Times New Roman</vt:lpstr>
      <vt:lpstr>Thème Office</vt:lpstr>
      <vt:lpstr>Découvrir Jurisource.ca</vt:lpstr>
      <vt:lpstr>Mot de bienvenue</vt:lpstr>
      <vt:lpstr>Qu’est-ce que Jurisource.ca ?</vt:lpstr>
      <vt:lpstr>Accessibilité</vt:lpstr>
      <vt:lpstr>Vidéo : Découvrir Jurisource.ca</vt:lpstr>
      <vt:lpstr>Formation en médiation familiale (Guides du participant et du formateur)</vt:lpstr>
      <vt:lpstr>« mariage et divorce » (Terminologie juridique)</vt:lpstr>
      <vt:lpstr>Lexique du droit de la famille en common law</vt:lpstr>
      <vt:lpstr>Liste de vérification pour la création d’un plan parental en médiation familiale</vt:lpstr>
      <vt:lpstr>À retenir</vt:lpstr>
      <vt:lpstr>RESTEZ INFORMÉS : Suivez Jurisource.ca sur les médias sociaux!</vt:lpstr>
      <vt:lpstr>Infolettre</vt:lpstr>
      <vt:lpstr>Nos coordonnées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2019-08-02T01:00:42Z</dcterms:created>
  <dcterms:modified xsi:type="dcterms:W3CDTF">2019-09-18T14:02:29Z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2018-08-01T18:58:27.2090037Z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0x0101001B839CEBBA4F6F4CBCA93A49C64F9E43</vt:lpwstr>
  </property>
</Properties>
</file>